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e3QswSwB9vE4JoQTAsaI4a/E4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258EFB-EA82-44F3-A64C-69B82AD0FA1D}">
  <a:tblStyle styleId="{78258EFB-EA82-44F3-A64C-69B82AD0FA1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{78258EFB-EA82-44F3-A64C-69B82AD0FA1D}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4415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9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0143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why people show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commitment in different ways.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how different practices enable Christians to show their commitment to God and understand that some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of these will be more significant to some Christians than others.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why I think some ways of showing commitment to God would be better than others for Christians.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98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288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Lesson 6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what committed views are.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how Christians show their commitment to god</a:t>
                      </a:r>
                      <a:r>
                        <a:rPr lang="en-GB" sz="1400" u="none" cap="none" strike="noStrike"/>
                        <a:t>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what showing commitment looks like.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what Holy Communion and confirmation is.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what denomination and rites of passage are.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how people show commitment in different ways.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</a:t>
                      </a:r>
                      <a:r>
                        <a:rPr lang="en-GB"/>
                        <a:t>write</a:t>
                      </a:r>
                      <a:r>
                        <a:rPr lang="en-GB"/>
                        <a:t> a poem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Communion</a:t>
                      </a:r>
                      <a:r>
                        <a:rPr b="1" lang="en-GB" sz="1400" u="none" cap="none" strike="noStrike"/>
                        <a:t>: 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the sharing or exchanging of intimate thoughts and feelings, especially on a mental or spiritual level.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Confirmation</a:t>
                      </a:r>
                      <a:r>
                        <a:rPr b="1" lang="en-GB" sz="1400" u="none" cap="none" strike="noStrike"/>
                        <a:t>: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ceremony which sees a young person making a commitment to lead a Christian life.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Denomination</a:t>
                      </a:r>
                      <a:r>
                        <a:rPr b="1" lang="en-GB" sz="1400" u="none" cap="none" strike="noStrike"/>
                        <a:t>: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group within a religion.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Rites of passage</a:t>
                      </a:r>
                      <a:r>
                        <a:rPr b="1" lang="en-GB" sz="1400" u="none" cap="none" strike="noStrike"/>
                        <a:t>: 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ceremony or ritual that marks an important transition in an individual's life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Commandments</a:t>
                      </a:r>
                      <a:r>
                        <a:rPr b="1" lang="en-GB" sz="1400" u="none" cap="none" strike="noStrike"/>
                        <a:t>: 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laws spoken by God to Moses on Mount Sinai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– Christianity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88500" y="1272850"/>
            <a:ext cx="1483843" cy="8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47775" y="2825663"/>
            <a:ext cx="2343150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22088" y="4905375"/>
            <a:ext cx="2745712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