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Tl/2ytCATTISEvdqKuMrkizcN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E9FD8B6-F560-418E-9A70-EBD67D480CD6}">
  <a:tblStyle styleId="{8E9FD8B6-F560-418E-9A70-EBD67D480C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{8E9FD8B6-F560-418E-9A70-EBD67D480CD6}</a:tableStyleId>
              </a:tblPr>
              <a:tblGrid>
                <a:gridCol w="1099450"/>
                <a:gridCol w="1872350"/>
                <a:gridCol w="2490525"/>
                <a:gridCol w="3176750"/>
                <a:gridCol w="324812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u="none" cap="none" strike="noStrike"/>
                        <a:t>Understand adjectival agreement to describe the Solar System in French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500" u="none" cap="none" strike="noStrike"/>
                        <a:t>Know to add an ‘e’ to make the adjective agree with feminine nouns 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500" u="none" cap="none" strike="noStrike"/>
                        <a:t>If the adjective ends in ‘eux’, remove the ‘x’ and add ‘se’.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Know how to ask and answer key questions in French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2688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/>
                        <a:t>Unit Overview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/>
                        <a:t>Key Vocabulary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Lesson 5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End point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To know the 10 key elements of the solar system in French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To begin to learn adjectives to describe the solar system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To use conjunctions to expand descriptive sentences 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To learn questions in  French to ask an astronaut 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Prepare a presentation as if you were an astronaut going on a mission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End of unit assessments- speaking, listening, reading, and writing</a:t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Le Soleil</a:t>
                      </a:r>
                      <a:r>
                        <a:rPr lang="en-GB" sz="1700"/>
                        <a:t> - the sun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Mercure</a:t>
                      </a:r>
                      <a:r>
                        <a:rPr lang="en-GB" sz="1700"/>
                        <a:t> - Mercury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Vénus</a:t>
                      </a:r>
                      <a:r>
                        <a:rPr lang="en-GB" sz="1700"/>
                        <a:t> - Venus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La Terre</a:t>
                      </a:r>
                      <a:r>
                        <a:rPr lang="en-GB" sz="1700"/>
                        <a:t> - the Earth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La Lune</a:t>
                      </a:r>
                      <a:r>
                        <a:rPr lang="en-GB" sz="1700"/>
                        <a:t> - the Moon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Mars</a:t>
                      </a:r>
                      <a:r>
                        <a:rPr lang="en-GB" sz="1700"/>
                        <a:t> - Mars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Jupiter</a:t>
                      </a:r>
                      <a:r>
                        <a:rPr lang="en-GB" sz="1700"/>
                        <a:t> - Jupiter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Saturne</a:t>
                      </a:r>
                      <a:r>
                        <a:rPr lang="en-GB" sz="1700"/>
                        <a:t> - Saturn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Uranus</a:t>
                      </a:r>
                      <a:r>
                        <a:rPr lang="en-GB" sz="1700"/>
                        <a:t> - Uranus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Neptune</a:t>
                      </a:r>
                      <a:r>
                        <a:rPr lang="en-GB" sz="1700"/>
                        <a:t> - Neptune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</a:t>
            </a:r>
            <a:r>
              <a:rPr b="1" i="0" lang="en-GB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endParaRPr b="1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</a:t>
            </a:r>
            <a:r>
              <a:rPr b="1" i="0" lang="en-GB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4- les planetes </a:t>
            </a:r>
            <a:endParaRPr b="1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02774" y="5136074"/>
            <a:ext cx="2310250" cy="16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