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7" roundtripDataSignature="AMtx7mjJWHiP1F576ce6Pzu9+AFF8nIB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07E47B7-EE01-47BE-9AE8-297B5902D38B}">
  <a:tblStyle styleId="{F07E47B7-EE01-47BE-9AE8-297B5902D38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92075" y="744538"/>
            <a:ext cx="6615113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90488" y="744538"/>
            <a:ext cx="6616700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3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"/>
          <p:cNvGraphicFramePr/>
          <p:nvPr/>
        </p:nvGraphicFramePr>
        <p:xfrm>
          <a:off x="152400" y="153362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{F07E47B7-EE01-47BE-9AE8-297B5902D38B}</a:tableStyleId>
              </a:tblPr>
              <a:tblGrid>
                <a:gridCol w="1099450"/>
                <a:gridCol w="1872350"/>
                <a:gridCol w="2971800"/>
                <a:gridCol w="2971800"/>
                <a:gridCol w="2971800"/>
              </a:tblGrid>
              <a:tr h="654700">
                <a:tc gridSpan="5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>
                    <a:solidFill>
                      <a:srgbClr val="2E75B5"/>
                    </a:solidFill>
                  </a:tcPr>
                </a:tc>
                <a:tc hMerge="1"/>
                <a:tc hMerge="1"/>
                <a:tc hMerge="1"/>
                <a:tc hMerge="1"/>
              </a:tr>
              <a:tr h="353900">
                <a:tc gridSpan="5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Content (New Learning)</a:t>
                      </a:r>
                      <a:endParaRPr sz="1400" u="none" cap="none" strike="noStrike"/>
                    </a:p>
                  </a:txBody>
                  <a:tcPr marT="45725" marB="45725" marR="91450" marL="91450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 hMerge="1"/>
              </a:tr>
              <a:tr h="985800">
                <a:tc grid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Calibri"/>
                        <a:buNone/>
                      </a:pPr>
                      <a:r>
                        <a:rPr lang="en-GB"/>
                        <a:t>Recognise and recall from memory 21 items of clothing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Explore the regular ‘er’ whole verb present tense conjugation of the verb PORTER to describe what you and possibly somebody else is wearing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use the possessive adjective ‘my’ in French and describe clothes in terms of colour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</a:tr>
              <a:tr h="353900">
                <a:tc gridSpan="4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Unit Overview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  <a:tc hMerge="1"/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-GB" sz="1800" u="none" cap="none" strike="noStrike"/>
                        <a:t>Key Vocabulary </a:t>
                      </a:r>
                      <a:endParaRPr sz="1400" u="none" cap="none" strike="noStrike"/>
                    </a:p>
                  </a:txBody>
                  <a:tcPr marT="45725" marB="45725" marR="91450" marL="91450" anchor="ctr">
                    <a:solidFill>
                      <a:srgbClr val="B3C6E7"/>
                    </a:solidFill>
                  </a:tcPr>
                </a:tc>
              </a:tr>
              <a:tr h="39612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1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2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3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4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Lesson 5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End Point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gridSpan="3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Learn the 10 nouns for items of clothing in French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Learn 11 more nouns for items of clothing in French</a:t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0" i="0" sz="1400" u="none" cap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Know how to use ‘je porte’ to say I wear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To describe items of clothing by colour and learning how to say ‘my’ in French.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/>
                        <a:t>Describe what I am packing in my suitcase for a holiday.</a:t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sz="14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GB" sz="1400" u="none" cap="none" strike="noStrike"/>
                        <a:t>End of unit assessment</a:t>
                      </a:r>
                      <a:endParaRPr sz="1400" u="none" cap="none" strike="noStrike"/>
                    </a:p>
                  </a:txBody>
                  <a:tcPr marT="45725" marB="45725" marR="91450" marL="91450"/>
                </a:tc>
                <a:tc hMerge="1"/>
                <a:tc h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/>
                        <a:t>Un maillot de bain- a swimsuit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/>
                        <a:t>Un manteau- a coat          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/>
                        <a:t>Des sandales - sandals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/>
                        <a:t>Un pull- a jumper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/>
                        <a:t>Un tee shirt- t shirt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/>
                        <a:t>Un chemisier- a short sleeved shirt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/>
                        <a:t>Un short- shorts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/>
                        <a:t>Un pantalon- trousers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/>
                        <a:t>Une echarpe- a scarf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/>
                        <a:t>Une robe- a dress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/>
                        <a:t>Une casquette- a hat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/>
                        <a:t>Une chemise- a shirt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/>
                        <a:t>Une cravate- a tie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/>
                        <a:t>Une veste- a jacket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/>
                        <a:t>Une jupe- a skirt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/>
                        <a:t>Des gants– gloves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/>
                        <a:t>Des chaussures- shoes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/>
                        <a:t>Des chaussettes- socks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/>
                        <a:t>Des collants- tights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/>
                        <a:t>Des bottes-boots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b="1" lang="en-GB" sz="1200"/>
                        <a:t>Des lunettes- sunglasses</a:t>
                      </a:r>
                      <a:endParaRPr b="1" sz="12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4753" y="194204"/>
            <a:ext cx="2181225" cy="6731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/>
          <p:nvPr/>
        </p:nvSpPr>
        <p:spPr>
          <a:xfrm>
            <a:off x="2455978" y="53701"/>
            <a:ext cx="9257051" cy="830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French Knowledge Organiser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Term </a:t>
            </a:r>
            <a:r>
              <a:rPr b="1" lang="en-GB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b="1" i="0" lang="en-GB" sz="24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– </a:t>
            </a:r>
            <a:r>
              <a:rPr b="1" lang="en-GB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Clothes</a:t>
            </a:r>
            <a:endParaRPr b="1" i="0" sz="4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7" name="Google Shape;8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937575" y="1248075"/>
            <a:ext cx="1248693" cy="830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467575" y="2525350"/>
            <a:ext cx="1600225" cy="1292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493011" y="4019475"/>
            <a:ext cx="1518015" cy="1248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819095" y="5335795"/>
            <a:ext cx="1248700" cy="124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2023-07-25T19:22:16Z</dcterms:created>
  <dc:creator>Gemma Wright</dc:creator>
</cp:coreProperties>
</file>