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Blc3RepBq3TkQjiAwDb33zRS+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79B7DB8-8644-405C-AE92-682FE8D33C61}">
  <a:tblStyle styleId="{679B7DB8-8644-405C-AE92-682FE8D33C6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{679B7DB8-8644-405C-AE92-682FE8D33C61}</a:tableStyleId>
              </a:tblPr>
              <a:tblGrid>
                <a:gridCol w="1099450"/>
                <a:gridCol w="1872350"/>
                <a:gridCol w="2971800"/>
                <a:gridCol w="2963350"/>
                <a:gridCol w="298025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632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Explain that they need light in order to see things and that dark is the absence of light.</a:t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Explain how light is reflected from surfaces.</a:t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Explain how and why patterns and sizes of shadows change.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Unit Overview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500"/>
                        <a:t>Key Vocabulary</a:t>
                      </a:r>
                      <a:endParaRPr sz="15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6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End Point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explore light sources and the sun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explain how we see</a:t>
                      </a: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.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investigate shadows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investigate shadows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investigate opaque, transparent and translucent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recap our learning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End of </a:t>
                      </a: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Unit Assessment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50"/>
            <a:ext cx="92571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GB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6 </a:t>
            </a:r>
            <a:r>
              <a:rPr b="1" lang="en-GB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r>
              <a:rPr b="1" i="0" lang="en-GB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Unit Overview</a:t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Light</a:t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72300" y="2431519"/>
            <a:ext cx="2887050" cy="3572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136875" y="2495300"/>
            <a:ext cx="2797275" cy="366385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6096000" y="1213975"/>
            <a:ext cx="28872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>
                <a:solidFill>
                  <a:srgbClr val="333333"/>
                </a:solidFill>
              </a:rPr>
              <a:t>Explain that shadows are formed when the light from a light source is blocked by a solid object.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