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hp1MipU4ehk2Ng/skFxzTFAqDF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55F55E6-1EDF-43E5-8F2E-E841D3C77F2E}">
  <a:tblStyle styleId="{955F55E6-1EDF-43E5-8F2E-E841D3C77F2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{955F55E6-1EDF-43E5-8F2E-E841D3C77F2E}</a:tableStyleId>
              </a:tblPr>
              <a:tblGrid>
                <a:gridCol w="1099450"/>
                <a:gridCol w="1872350"/>
                <a:gridCol w="2971800"/>
                <a:gridCol w="2963350"/>
                <a:gridCol w="2980250"/>
              </a:tblGrid>
              <a:tr h="8072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493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0044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5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Understand some of my personal characteristics have come from my birth parents</a:t>
                      </a:r>
                      <a:br>
                        <a:rPr lang="en-GB" sz="105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1250" u="none" cap="none" strike="noStrike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5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Understand those personal characteristics happen because I am made from the joining of their egg and sperm</a:t>
                      </a:r>
                      <a:endParaRPr sz="1250" u="none" cap="none" strike="noStrike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5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Describe how a girl’s body changes to be able to have a baby and that menstruation is a natural part of this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/>
                </a:tc>
              </a:tr>
              <a:tr h="3202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Unit Overview</a:t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500" u="none" cap="none" strike="noStrike"/>
                        <a:t>Key Vocabulary</a:t>
                      </a:r>
                      <a:endParaRPr sz="15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031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6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End Point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discuss inherited characteristics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correctly label parts of the human body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discuss puberty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discuss the circle of change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discuss strategies for dealing with change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share optimistic ideas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Answer EOU questions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/>
                        <a:t>Personal</a:t>
                      </a:r>
                      <a:br>
                        <a:rPr lang="en-GB" sz="1600"/>
                      </a:br>
                      <a:r>
                        <a:rPr lang="en-GB" sz="1600"/>
                        <a:t>Unique</a:t>
                      </a:r>
                      <a:br>
                        <a:rPr lang="en-GB" sz="1600"/>
                      </a:br>
                      <a:r>
                        <a:rPr lang="en-GB" sz="1600"/>
                        <a:t>Characteristics</a:t>
                      </a:r>
                      <a:br>
                        <a:rPr lang="en-GB" sz="1600"/>
                      </a:br>
                      <a:r>
                        <a:rPr lang="en-GB" sz="1600"/>
                        <a:t>Conception</a:t>
                      </a:r>
                      <a:br>
                        <a:rPr lang="en-GB" sz="1600"/>
                      </a:br>
                      <a:r>
                        <a:rPr lang="en-GB" sz="1600"/>
                        <a:t>Menstruation</a:t>
                      </a:r>
                      <a:br>
                        <a:rPr lang="en-GB" sz="1600"/>
                      </a:br>
                      <a:r>
                        <a:rPr lang="en-GB" sz="1600"/>
                        <a:t>Fallopian tube</a:t>
                      </a:r>
                      <a:br>
                        <a:rPr lang="en-GB" sz="1600"/>
                      </a:br>
                      <a:r>
                        <a:rPr lang="en-GB" sz="1600"/>
                        <a:t>Menstrual</a:t>
                      </a:r>
                      <a:r>
                        <a:rPr lang="en-GB" sz="1600"/>
                        <a:t> cycle</a:t>
                      </a:r>
                      <a:br>
                        <a:rPr lang="en-GB" sz="1600"/>
                      </a:br>
                      <a:r>
                        <a:rPr lang="en-GB" sz="1600"/>
                        <a:t>Periods</a:t>
                      </a:r>
                      <a:br>
                        <a:rPr lang="en-GB" sz="1600"/>
                      </a:br>
                      <a:r>
                        <a:rPr lang="en-GB" sz="1600"/>
                        <a:t>Change</a:t>
                      </a:r>
                      <a:br>
                        <a:rPr lang="en-GB" sz="1600"/>
                      </a:br>
                      <a:r>
                        <a:rPr lang="en-GB" sz="1600"/>
                        <a:t>Emotions</a:t>
                      </a:r>
                      <a:br>
                        <a:rPr lang="en-GB" sz="1600"/>
                      </a:br>
                      <a:r>
                        <a:rPr lang="en-GB" sz="1600"/>
                        <a:t>Acceptance</a:t>
                      </a:r>
                      <a:br>
                        <a:rPr lang="en-GB" sz="1100"/>
                      </a:b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5" y="53750"/>
            <a:ext cx="9257100" cy="6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GB" sz="2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Term 6 </a:t>
            </a:r>
            <a:r>
              <a:rPr b="1" lang="en-GB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PSHE</a:t>
            </a:r>
            <a:r>
              <a:rPr b="1" i="0" lang="en-GB" sz="2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Unit Overview</a:t>
            </a:r>
            <a:endParaRPr b="1" i="0" sz="2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Changing Me</a:t>
            </a:r>
            <a:endParaRPr b="1" sz="2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sz="2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sz="2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5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096000" y="1213975"/>
            <a:ext cx="2887200" cy="6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50">
                <a:solidFill>
                  <a:srgbClr val="333333"/>
                </a:solidFill>
              </a:rPr>
              <a:t>Name and label the internal and external parts of male and female bodies that are necessary to make a baby</a:t>
            </a:r>
            <a:endParaRPr sz="1250">
              <a:solidFill>
                <a:srgbClr val="33333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