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ngzjKoSGtsIAycSp4uOTiMFpa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55B30B-2D2F-4981-AC02-9E8E54B02993}">
  <a:tblStyle styleId="{7755B30B-2D2F-4981-AC02-9E8E54B0299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{7755B30B-2D2F-4981-AC02-9E8E54B02993}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06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understand that cultural differences sometimes cause conflict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understand what racism is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respect my own and other people’s cultures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compare my life with people in the developing world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understand that rumour spreading and name calling can be bullying behaviour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5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Lesson 5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accept that everyone is different.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what racism is.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how to help if someone is being bullied.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the impact of money.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understand different cultures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present information about different cultures, including information that compares lives.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Culture-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language, customs, ideas, and art of a particular group of people.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Racism-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opinion or belief that a particular race of people is better than another race or races.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Difference-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being different 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Bullying-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 frighten or hurt. Continuous repetition of behaviours that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negatively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impact another intentionally. </a:t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/>
                        <a:t>Discrimination-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act of treating some people unfairly because of prejudice.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2 -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Celebrating difference</a:t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337" y="2830499"/>
            <a:ext cx="3196326" cy="20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