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elpZ4Ph5bPgiQl4bABjLZADAk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162428A-8820-4D52-BF9D-9F7E4E9C694B}">
  <a:tblStyle styleId="{4162428A-8820-4D52-BF9D-9F7E4E9C694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{4162428A-8820-4D52-BF9D-9F7E4E9C694B}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65470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390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3271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Know that The Romans invaded three times and what happened as a result.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know about the battle of Hastings and William the Conqueror.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Know that Vikings and Anglo Saxons invaded England.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know the place of Anglo-Saxon kings and the uniting of England.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539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39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Romans/ Vikings- Fact finding.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Roman/Viking’s life - What did the Romans/Vikings do for us?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 know about the battle of Hastings.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Identify what the Vikings and Anglo Saxon did to England.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Vikings - End of Viking times in Britain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Explanation text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Romans –A cultural group, variously referred to as an ethnicity or a nationality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Vikings – Any of the Scandinavian seafaring pirates and traders who raided and settled in many parts of north-western Europe in the 8th–11th centuries.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Agriculture – Practice of farming.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Tapestry – a piece of thick textile fabric with pictures or designs.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Conqueror – a person who conquers a place or people; a vanquisher.</a:t>
                      </a:r>
                      <a:endParaRPr sz="12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History Knowledge Organiser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1 – Invaders</a:t>
            </a:r>
            <a:endParaRPr b="1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76194" y="4668573"/>
            <a:ext cx="3648732" cy="208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