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is0JlddCo+Ov66MeIhA3VhXVQDL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E964E8B-E732-46F6-BB71-F1E81BADFB7E}">
  <a:tblStyle styleId="{8E964E8B-E732-46F6-BB71-F1E81BADFB7E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/>
        </p:nvGraphicFramePr>
        <p:xfrm>
          <a:off x="152400" y="15336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{8E964E8B-E732-46F6-BB71-F1E81BADFB7E}</a:tableStyleId>
              </a:tblPr>
              <a:tblGrid>
                <a:gridCol w="1099450"/>
                <a:gridCol w="1872350"/>
                <a:gridCol w="2490525"/>
                <a:gridCol w="1404675"/>
                <a:gridCol w="5020200"/>
              </a:tblGrid>
              <a:tr h="833150">
                <a:tc grid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 hMerge="1"/>
                <a:tc hMerge="1"/>
                <a:tc hMerge="1"/>
                <a:tc hMerge="1"/>
              </a:tr>
              <a:tr h="414125">
                <a:tc grid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Content (New Learning)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 hMerge="1"/>
              </a:tr>
              <a:tr h="38415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/>
                        <a:t>Know how to use the scale on a map</a:t>
                      </a:r>
                      <a:endParaRPr sz="1700"/>
                    </a:p>
                  </a:txBody>
                  <a:tcPr marT="45725" marB="45725" marR="91450" marL="91450"/>
                </a:tc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/>
                        <a:t>Use digimaps to explore aerial maps</a:t>
                      </a:r>
                      <a:endParaRPr sz="17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/>
                        <a:t>Know facts about our local area</a:t>
                      </a:r>
                      <a:endParaRPr sz="17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/>
                        <a:t>Explore how Swindon meets the needs of the population- research</a:t>
                      </a:r>
                      <a:endParaRPr sz="1700" u="none" cap="none" strike="noStrike"/>
                    </a:p>
                  </a:txBody>
                  <a:tcPr marT="45725" marB="45725" marR="91450" marL="91450"/>
                </a:tc>
              </a:tr>
              <a:tr h="5073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1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2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3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4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800" u="none" cap="none" strike="noStrike"/>
                        <a:t>Lesson 5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800" u="none" cap="none" strike="noStrike"/>
                        <a:t>End point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/>
                        <a:t>To know how to locate the local area on an aerial image and use it to describe key physical and human features.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/>
                        <a:t>Know how to use scale on a map to approximate distances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/>
                        <a:t>To know how a region can meet the needs of its population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/>
                        <a:t>To know how to annotate an OS map to accurately locate specific sites.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/>
                        <a:t>To explore human and physical features of our local area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/>
                        <a:t>To recall my learning</a:t>
                      </a:r>
                      <a:endParaRPr sz="1700"/>
                    </a:p>
                  </a:txBody>
                  <a:tcPr marT="45725" marB="45725" marR="91450" marL="91450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2700"/>
                        <a:t>Human features</a:t>
                      </a:r>
                      <a:r>
                        <a:rPr lang="en-GB" sz="2700"/>
                        <a:t>-</a:t>
                      </a:r>
                      <a:r>
                        <a:rPr lang="en-GB" sz="2500"/>
                        <a:t>are things made or built by humans like cities and houses</a:t>
                      </a:r>
                      <a:endParaRPr sz="24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2700"/>
                        <a:t>Physical features</a:t>
                      </a:r>
                      <a:r>
                        <a:rPr lang="en-GB" sz="2700"/>
                        <a:t>- are natural features e.g. seas, river</a:t>
                      </a:r>
                      <a:endParaRPr sz="2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2700"/>
                        <a:t>Aerial image</a:t>
                      </a:r>
                      <a:r>
                        <a:rPr lang="en-GB" sz="2700"/>
                        <a:t>-technique of photographing the Earth's surface or features of its atmosphere or hydrosphere with cameras mounted on aircraft or rockets</a:t>
                      </a:r>
                      <a:endParaRPr sz="27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753" y="194204"/>
            <a:ext cx="2181225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2455978" y="53701"/>
            <a:ext cx="9257051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en-GB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Geography</a:t>
            </a:r>
            <a:endParaRPr b="1" i="0" sz="2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Unit 6-</a:t>
            </a:r>
            <a:r>
              <a:rPr b="1" lang="en-GB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Local area</a:t>
            </a:r>
            <a:endParaRPr b="1" i="0" sz="2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2023-07-25T19:22:16Z</dcterms:created>
  <dc:creator>Gemma Wright</dc:creator>
</cp:coreProperties>
</file>