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81tdD7XaSUsTq73ARTXB4l/Av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2C6C50-303D-4171-8312-418483CADDC2}">
  <a:tblStyle styleId="{CE2C6C50-303D-4171-8312-418483CADDC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{CE2C6C50-303D-4171-8312-418483CADDC2}</a:tableStyleId>
              </a:tblPr>
              <a:tblGrid>
                <a:gridCol w="1099450"/>
                <a:gridCol w="1872350"/>
                <a:gridCol w="2490525"/>
                <a:gridCol w="1404675"/>
                <a:gridCol w="50202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3392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Identify places on a map of the world and label in french </a:t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Explore different religions and their </a:t>
                      </a:r>
                      <a:r>
                        <a:rPr lang="en-GB"/>
                        <a:t>celebrations</a:t>
                      </a:r>
                      <a:r>
                        <a:rPr lang="en-GB"/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Compare 2 of the </a:t>
                      </a:r>
                      <a:r>
                        <a:rPr lang="en-GB"/>
                        <a:t>locations</a:t>
                      </a:r>
                      <a:r>
                        <a:rPr lang="en-GB"/>
                        <a:t> in French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Lesson 5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800" u="none" cap="none" strike="noStrike"/>
                        <a:t>End point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be introduced to  the 4 main characters and their </a:t>
                      </a:r>
                      <a:r>
                        <a:rPr lang="en-GB" sz="1700"/>
                        <a:t>locations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learn more about a key festival/celebration in the four countries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expand our knowledge on different religious celebrations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compare where two of our characters live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To discuss how the characters are going to be global citizens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/>
                        <a:t>End of unit assessments- speaking, listening, reading, and writing</a:t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3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6- me in the world (moi dans le monde)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9400" y="1254925"/>
            <a:ext cx="5020200" cy="515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