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g1Cu2oRGfFTY/cFmEpdCbgHcRy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DAC73D0-7096-4FEA-AB09-76A8CB682FEA}">
  <a:tblStyle styleId="{8DAC73D0-7096-4FEA-AB09-76A8CB682FE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{8DAC73D0-7096-4FEA-AB09-76A8CB682FEA}</a:tableStyleId>
              </a:tblPr>
              <a:tblGrid>
                <a:gridCol w="1099450"/>
                <a:gridCol w="1872350"/>
                <a:gridCol w="2971800"/>
                <a:gridCol w="2963350"/>
                <a:gridCol w="2980250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632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50">
                          <a:solidFill>
                            <a:srgbClr val="3333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Listen attentively to a whole familiar fairy tale in French.</a:t>
                      </a:r>
                      <a:endParaRPr sz="1250" u="none" cap="none" strike="noStrike">
                        <a:solidFill>
                          <a:srgbClr val="333333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50" u="none" cap="none" strike="noStrike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50">
                          <a:solidFill>
                            <a:srgbClr val="33333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Remembering new language using picture, word and phrases cards.</a:t>
                      </a:r>
                      <a:endParaRPr sz="1250" u="none" cap="none" strike="noStrike">
                        <a:solidFill>
                          <a:srgbClr val="333333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50" u="none" cap="none" strike="noStrike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Attempt to </a:t>
                      </a:r>
                      <a:r>
                        <a:rPr lang="en-GB" sz="12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retell</a:t>
                      </a:r>
                      <a:r>
                        <a:rPr lang="en-GB" sz="12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a familiar fairy tale in French using a mini book for</a:t>
                      </a:r>
                      <a:endParaRPr sz="12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support.</a:t>
                      </a:r>
                      <a:endParaRPr sz="12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/>
                </a:tc>
              </a:tr>
              <a:tr h="3536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Unit Overview</a:t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End Point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 listen to the familiar fairy tale Goldilocks in French and understand the meaning using picture cards.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</a:t>
                      </a: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listen</a:t>
                      </a: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to the familiar fairy tale and retain more new vocabulary using word cards.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</a:t>
                      </a: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listen</a:t>
                      </a: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to the familiar fairy tale and consolidate my new knowledge with phrase cards.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 use my new knowledge to </a:t>
                      </a: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rewrite</a:t>
                      </a: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story of Goldilocks in French.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To present my version of the story to the class.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End of Unit Quiz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5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500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GB" sz="2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Key Vocabulary </a:t>
                      </a:r>
                      <a:endParaRPr sz="2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Term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French Unit Overview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Goldilocks and the Three Bears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5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096000" y="1201250"/>
            <a:ext cx="2683200" cy="10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50">
                <a:solidFill>
                  <a:srgbClr val="333333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Improve gist reading and gist listening skills.</a:t>
            </a:r>
            <a:endParaRPr i="0" sz="1250" u="none" cap="none" strike="noStrike">
              <a:solidFill>
                <a:srgbClr val="333333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r>
              <a:t/>
            </a:r>
            <a:endParaRPr b="0" i="0" sz="1250" u="none" cap="none" strike="noStrike">
              <a:solidFill>
                <a:srgbClr val="333333"/>
              </a:solidFill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487201" y="229100"/>
            <a:ext cx="1436449" cy="95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12374" y="3778024"/>
            <a:ext cx="3910250" cy="270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