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6QZOQfkI66wlwMDrqi37O90sa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B77E864-62A7-427D-87BF-A3320811D88A}">
  <a:tblStyle styleId="{7B77E864-62A7-427D-87BF-A3320811D88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{7B77E864-62A7-427D-87BF-A3320811D88A}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11277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Begin  to use sheet materials and construction tools with appropriate supervision.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/>
                        <a:t>Develop and use knowledge of how to construct strong, stiff shell structures. 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Develop and use knowledge of nets of cubes and cuboids and, where appropriate, more complex 3D shapes. 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Know how to follow a basic method to make a structure independently to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 a box. </a:t>
                      </a:r>
                      <a:endParaRPr sz="16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</a:tr>
              <a:tr h="3536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100" u="none" cap="none" strike="noStrike"/>
                        <a:t>Unit Overview</a:t>
                      </a:r>
                      <a:endParaRPr sz="11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3905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 and 3.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3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lang="en-GB" sz="1300"/>
                        <a:t>( end point )</a:t>
                      </a:r>
                      <a:endParaRPr sz="1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/>
                        <a:t>Explore actual trinket boxes.</a:t>
                      </a:r>
                      <a:endParaRPr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/>
                        <a:t>Plan a trinket box (using a net of a cube). </a:t>
                      </a:r>
                      <a:endParaRPr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/>
                        <a:t>Mark out where to cut using measuring tape and pencil.</a:t>
                      </a:r>
                      <a:endParaRPr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/>
                        <a:t>Use a saw to cut the sheet material.  </a:t>
                      </a:r>
                      <a:endParaRPr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/>
                        <a:t>Use sandpaper to smooth cut edges. </a:t>
                      </a:r>
                      <a:endParaRPr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/>
                        <a:t>Use a glue gun to attach pieces together.</a:t>
                      </a:r>
                      <a:endParaRPr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/>
                        <a:t>Attach the lid.</a:t>
                      </a:r>
                      <a:endParaRPr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/>
                        <a:t>Paint the pieces of your box.</a:t>
                      </a:r>
                      <a:endParaRPr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/>
                        <a:t>Evaluate your trinket box.</a:t>
                      </a:r>
                      <a:endParaRPr sz="16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700"/>
                        <a:t>Sheet Material-</a:t>
                      </a:r>
                      <a:r>
                        <a:rPr lang="en-GB" sz="1700"/>
                        <a:t> Engineered wood boards that are made from recycled wood.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700"/>
                        <a:t>Vice</a:t>
                      </a:r>
                      <a:r>
                        <a:rPr lang="en-GB" sz="1700"/>
                        <a:t> -  specially designed to secure wood pieces without damaging the surface.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700"/>
                        <a:t>Structure</a:t>
                      </a:r>
                      <a:r>
                        <a:rPr lang="en-GB" sz="1700"/>
                        <a:t> - A structure is something of many parts that is put together.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700"/>
                        <a:t>Assemble</a:t>
                      </a:r>
                      <a:r>
                        <a:rPr lang="en-GB" sz="1700"/>
                        <a:t> - to bring together all the </a:t>
                      </a:r>
                      <a:r>
                        <a:rPr lang="en-GB" sz="1700"/>
                        <a:t>pieces</a:t>
                      </a:r>
                      <a:r>
                        <a:rPr lang="en-GB" sz="1700"/>
                        <a:t>.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700"/>
                        <a:t>Sandpaper</a:t>
                      </a:r>
                      <a:r>
                        <a:rPr lang="en-GB" sz="1700"/>
                        <a:t> - Sandpaper is a special thick paper with a rough, abrasive surface that smooths wooden surfaces.</a:t>
                      </a:r>
                      <a:endParaRPr sz="17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DT Unit Overview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GB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Term </a:t>
            </a:r>
            <a:r>
              <a:rPr lang="en-GB" sz="2200">
                <a:solidFill>
                  <a:schemeClr val="lt1"/>
                </a:solidFill>
              </a:rPr>
              <a:t>6</a:t>
            </a:r>
            <a:r>
              <a:rPr b="0" i="0" lang="en-GB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GB" sz="2200">
                <a:solidFill>
                  <a:schemeClr val="lt1"/>
                </a:solidFill>
              </a:rPr>
              <a:t>Construction</a:t>
            </a:r>
            <a:endParaRPr b="0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9175" y="3158320"/>
            <a:ext cx="1584025" cy="145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76675" y="5107083"/>
            <a:ext cx="2106525" cy="1670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 title="brown wood treasure chest free image | Peakpx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88125" y="5245917"/>
            <a:ext cx="2106525" cy="15788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