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iJqVfxvetEccsiQAmHrhJ6TPr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010930-205D-4CB1-8DD6-E1CDF2BC6D30}">
  <a:tblStyle styleId="{30010930-205D-4CB1-8DD6-E1CDF2BC6D3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531314454"/>
              </p:ext>
            </p:extLst>
          </p:nvPr>
        </p:nvGraphicFramePr>
        <p:xfrm>
          <a:off x="152400" y="153361"/>
          <a:ext cx="11887200" cy="6864320"/>
        </p:xfrm>
        <a:graphic>
          <a:graphicData uri="http://schemas.openxmlformats.org/drawingml/2006/table">
            <a:tbl>
              <a:tblPr firstRow="1" bandRow="1">
                <a:noFill/>
                <a:tableStyleId>{30010930-205D-4CB1-8DD6-E1CDF2BC6D30}</a:tableStyleId>
              </a:tblPr>
              <a:tblGrid>
                <a:gridCol w="131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825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2E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50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Key Content (New Learning)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5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+mj-lt"/>
                        </a:rPr>
                        <a:t>Identify and name the main parts of the human circulatory system.</a:t>
                      </a:r>
                      <a:endParaRPr sz="16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Describe the functions of the heart, blood vessels and blood.</a:t>
                      </a:r>
                      <a:endParaRPr sz="16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Recognise the impact of diet, exercise, drugs and lifestyle on the way their bodies function.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6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b="0" i="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Calibri"/>
                          <a:sym typeface="Arial"/>
                        </a:rPr>
                        <a:t>Recognise that living things produce offspring of the same kind, but normally offspring vary and are not identical to their parents.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600" u="none" strike="noStrike" cap="none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0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0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0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0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20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20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0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End point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To know what light pollution is.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2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To know what the circulatory system is.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2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To know what blood is, the heart is and how blood flows in the heart.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2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To know what oxygenated and deoxygenated means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2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To understand the dissection of a heart.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24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dirty="0"/>
                        <a:t>End of unit assessment.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dirty="0">
                          <a:latin typeface="+mj-lt"/>
                        </a:rPr>
                        <a:t>Veins – any of the tubes forming part of the blood circulation system of the body, carrying in most cases oxygen-depleted blood towards the heart.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dirty="0">
                        <a:latin typeface="+mj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dirty="0">
                          <a:latin typeface="+mj-lt"/>
                        </a:rPr>
                        <a:t>Cells – The smallest unit that can live on its own and that makes up all living organisms and the tissues of the body.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dirty="0">
                        <a:latin typeface="+mj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dirty="0">
                          <a:latin typeface="+mj-lt"/>
                        </a:rPr>
                        <a:t>Oxygenated – supplied, treated, or enriched with oxygen.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dirty="0">
                        <a:latin typeface="+mj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dirty="0">
                          <a:latin typeface="+mj-lt"/>
                        </a:rPr>
                        <a:t>Dissect - methodically cut up (a body or plant) in order to study its internal parts.</a:t>
                      </a:r>
                      <a:endParaRPr sz="1600" dirty="0">
                        <a:latin typeface="+mj-lt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00"/>
            <a:ext cx="95835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4 - </a:t>
            </a:r>
            <a:r>
              <a:rPr lang="en-GB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Circulatory system. </a:t>
            </a:r>
            <a:endParaRPr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226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Wright</dc:creator>
  <cp:lastModifiedBy>Leatham Bagley</cp:lastModifiedBy>
  <cp:revision>4</cp:revision>
  <dcterms:created xsi:type="dcterms:W3CDTF">2023-07-25T19:22:16Z</dcterms:created>
  <dcterms:modified xsi:type="dcterms:W3CDTF">2024-02-15T14:16:33Z</dcterms:modified>
</cp:coreProperties>
</file>