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K5hJ6czN+JymKnqaWSTOE4af2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7A6AFAB-74E6-46B3-ADD1-325B838A8B6A}">
  <a:tblStyle styleId="{37A6AFAB-74E6-46B3-ADD1-325B838A8B6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>
            <p:extLst>
              <p:ext uri="{D42A27DB-BD31-4B8C-83A1-F6EECF244321}">
                <p14:modId xmlns:p14="http://schemas.microsoft.com/office/powerpoint/2010/main" val="673365238"/>
              </p:ext>
            </p:extLst>
          </p:nvPr>
        </p:nvGraphicFramePr>
        <p:xfrm>
          <a:off x="152400" y="153361"/>
          <a:ext cx="11887200" cy="6711920"/>
        </p:xfrm>
        <a:graphic>
          <a:graphicData uri="http://schemas.openxmlformats.org/drawingml/2006/table">
            <a:tbl>
              <a:tblPr firstRow="1" bandRow="1">
                <a:noFill/>
                <a:tableStyleId>{37A6AFAB-74E6-46B3-ADD1-325B838A8B6A}</a:tableStyleId>
              </a:tblPr>
              <a:tblGrid>
                <a:gridCol w="109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96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5825">
                <a:tc gridSpan="5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/>
                    </a:p>
                  </a:txBody>
                  <a:tcPr marL="91450" marR="91450" marT="45725" marB="45725">
                    <a:solidFill>
                      <a:srgbClr val="2E75B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50"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GB" sz="1800" b="1" u="none" strike="noStrike" cap="none" dirty="0"/>
                        <a:t>Key Content (New Learning)</a:t>
                      </a:r>
                      <a:endParaRPr sz="1400" u="none" strike="noStrike" cap="none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8083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Listen and copy rhythmic patterns made of minims, dotted crotchets, crotchets, dotted quavers, triplet quavers, quavers, semiquavers and their rests, by ear or from notation.</a:t>
                      </a:r>
                      <a:endParaRPr sz="15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Select and learn an instrumental part that matches their musical challenge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Play a musical instrument with the correct technique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Discuss and talk musically about the performance about what went well and even better if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2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9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9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/>
                        <a:t>Lesson 5</a:t>
                      </a: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900" u="none" strike="noStrike" cap="none" dirty="0"/>
                        <a:t>End point</a:t>
                      </a:r>
                      <a:endParaRPr sz="19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900" u="none" strike="noStrike" cap="none" dirty="0"/>
                    </a:p>
                  </a:txBody>
                  <a:tcPr marL="91450" marR="91450" marT="45725" marB="45725"/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To know how to sing in the correct key.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To know how to connect sheet music with notes.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To know how to play notes on a keyboard.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To know how to sing and play at the same time.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To know how to lead a music session.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700" u="none" strike="noStrike" cap="none" dirty="0"/>
                        <a:t>To recap playing and singing together.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700" u="none" strike="noStrike" cap="none"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Rhythmic patterns – When a series of notes and rests repeats.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Minims – a note having the time value of two crotchets or half a semibreve, represented by a ring with a stem.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Dotted crotchets – lasts for 1.5 beats.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Crotchets –a note having the time value of a quarter of a semibreve or half a minim, represented by a large solid dot with a plain stem.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lang="en-GB" sz="1600" u="none" strike="noStrike" cap="none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600" u="none" strike="noStrike" cap="none" dirty="0"/>
                        <a:t>Dotted quavers – Lasts for three-quarters of a beat.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Music</a:t>
            </a:r>
            <a:endParaRPr sz="28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4- </a:t>
            </a:r>
            <a:r>
              <a:rPr lang="en-GB" sz="28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en-GB" sz="28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’ve got a friend in me.</a:t>
            </a:r>
            <a:endParaRPr sz="28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238</Words>
  <Application>Microsoft Office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Wright</dc:creator>
  <cp:lastModifiedBy>Leatham Bagley</cp:lastModifiedBy>
  <cp:revision>6</cp:revision>
  <dcterms:created xsi:type="dcterms:W3CDTF">2023-07-25T19:22:16Z</dcterms:created>
  <dcterms:modified xsi:type="dcterms:W3CDTF">2024-02-15T14:16:18Z</dcterms:modified>
</cp:coreProperties>
</file>