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jP8pOxDcJfy+x44JgbCeamquq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31EB83-9FC3-4529-9173-04DA9CABE1C1}">
  <a:tblStyle styleId="{9E31EB83-9FC3-4529-9173-04DA9CABE1C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{9E31EB83-9FC3-4529-9173-04DA9CABE1C1}</a:tableStyleId>
              </a:tblPr>
              <a:tblGrid>
                <a:gridCol w="1099450"/>
                <a:gridCol w="1872350"/>
                <a:gridCol w="2971800"/>
                <a:gridCol w="2447425"/>
                <a:gridCol w="349617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700"/>
                        <a:t>Know who Keith Haring was and what type of art he produced </a:t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Design a print that you can produce</a:t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/>
                        <a:t>Experiment with different textures </a:t>
                      </a:r>
                      <a:endParaRPr sz="19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100"/>
                        <a:t>Try new materials that will make your design abstract</a:t>
                      </a:r>
                      <a:endParaRPr sz="2100" u="none" cap="none" strike="noStrike"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9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/>
                        <a:t>Lesson 5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cap="none" strike="noStrike"/>
                        <a:t>End point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know the life and work of Keith Haring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design your print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 To make a collagraph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Finish your collagraph and print 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Evaluate </a:t>
                      </a:r>
                      <a:r>
                        <a:rPr lang="en-GB" sz="2000"/>
                        <a:t>your final piece 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Final project- collagraph and printing </a:t>
                      </a:r>
                      <a:endParaRPr sz="20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Printing- to make several "prints" of the same image, in order to create the image you desire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Collagraph-a collage of materials of various textures glued on to a printing plate, often a thin wood or cardboard.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/>
                        <a:t>Abstract- art that does not attempt to represent an accurate depiction of a visual reality but instead uses shapes and colours 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3- pri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nting 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1000-piece Keith Haring Graffiti Art Collage Jigsaw Puzzle | Rest In Pieces"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0287" y="2260025"/>
            <a:ext cx="2828425" cy="391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