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j9U7lSDs6dx90ssHqC5qsmETyd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00724D6-D616-40C4-B378-0DB09278980C}">
  <a:tblStyle styleId="{600724D6-D616-40C4-B378-0DB09278980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{600724D6-D616-40C4-B378-0DB09278980C}</a:tableStyleId>
              </a:tblPr>
              <a:tblGrid>
                <a:gridCol w="1099450"/>
                <a:gridCol w="1872350"/>
                <a:gridCol w="2490525"/>
                <a:gridCol w="1966150"/>
                <a:gridCol w="4458725"/>
              </a:tblGrid>
              <a:tr h="833150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414125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3841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Explain how selection can change the flow of a programme</a:t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Design a programme for a </a:t>
                      </a:r>
                      <a:r>
                        <a:rPr lang="en-GB"/>
                        <a:t>controllable</a:t>
                      </a:r>
                      <a:r>
                        <a:rPr lang="en-GB"/>
                        <a:t> device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Edit and develop a programme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Design and develop an algorithm 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507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/>
                        <a:t>Lesson 5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/>
                        <a:t>End point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create a program to run on a controllable device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explain that selection can </a:t>
                      </a:r>
                      <a:r>
                        <a:rPr lang="en-GB" sz="1700"/>
                        <a:t>control</a:t>
                      </a:r>
                      <a:r>
                        <a:rPr lang="en-GB" sz="1700"/>
                        <a:t> the flow of a program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update a variable with a user input 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use a conditional </a:t>
                      </a:r>
                      <a:r>
                        <a:rPr lang="en-GB" sz="1700"/>
                        <a:t>statement</a:t>
                      </a:r>
                      <a:r>
                        <a:rPr lang="en-GB" sz="1700"/>
                        <a:t> to compare a </a:t>
                      </a:r>
                      <a:r>
                        <a:rPr lang="en-GB" sz="1700"/>
                        <a:t>variable</a:t>
                      </a:r>
                      <a:r>
                        <a:rPr lang="en-GB" sz="1700"/>
                        <a:t> to a value 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design a project that uses inputs and outputs on a controllable device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develop a program to use inputs and outputs on a controllable device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900"/>
                        <a:t>Algorithm-</a:t>
                      </a:r>
                      <a:r>
                        <a:rPr lang="en-GB" sz="1900"/>
                        <a:t>a set of commands that must be followed for a</a:t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/>
                        <a:t>computer to perform calculations or other</a:t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/>
                        <a:t>problem-solving operations</a:t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900"/>
                        <a:t>Micro bit- </a:t>
                      </a:r>
                      <a:r>
                        <a:rPr lang="en-GB" sz="1900"/>
                        <a:t>a tiny pocket sized computer</a:t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900"/>
                        <a:t>Variable</a:t>
                      </a:r>
                      <a:r>
                        <a:rPr lang="en-GB" sz="1900"/>
                        <a:t>-a value or element that is likely to change or vary</a:t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900"/>
                        <a:t>Accelerometer</a:t>
                      </a:r>
                      <a:r>
                        <a:rPr lang="en-GB" sz="1900"/>
                        <a:t>-A device that detects acceleration and tilt.</a:t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900"/>
                        <a:t>MakeCode-</a:t>
                      </a:r>
                      <a:r>
                        <a:rPr lang="en-GB" sz="1900"/>
                        <a:t> Microsoft MakeCode is a framework for</a:t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/>
                        <a:t>creating interactive and engaging programming</a:t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/>
                        <a:t>experiences for those new to the world of</a:t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/>
                        <a:t>programming.</a:t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Computing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6-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programming- sensing movement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