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jmdmPfnqF3sKODVq037Fnf6QmA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AEEADA7-32F9-4A44-8568-4E9EC6EDB23F}">
  <a:tblStyle styleId="{9AEEADA7-32F9-4A44-8568-4E9EC6EDB23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{9AEEADA7-32F9-4A44-8568-4E9EC6EDB23F}</a:tableStyleId>
              </a:tblPr>
              <a:tblGrid>
                <a:gridCol w="1099450"/>
                <a:gridCol w="1872350"/>
                <a:gridCol w="2971800"/>
                <a:gridCol w="2963350"/>
                <a:gridCol w="2980250"/>
              </a:tblGrid>
              <a:tr h="7532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41275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533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5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 how to create a program that includes repetition</a:t>
                      </a:r>
                      <a:endParaRPr sz="1250" u="none" cap="none" strike="noStrike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5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 what the term repeat means and use this knowledge to create a program of count controlled loops</a:t>
                      </a:r>
                      <a:endParaRPr sz="1250" u="none" cap="none" strike="noStrike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5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Know that two or more loops can run at the same time</a:t>
                      </a:r>
                      <a:endParaRPr sz="12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45725" marB="45725" marR="91450" marL="91450"/>
                </a:tc>
              </a:tr>
              <a:tr h="2988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Unit Overview</a:t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500" u="none" cap="none" strike="noStrike"/>
                        <a:t>Key Vocabulary</a:t>
                      </a:r>
                      <a:endParaRPr sz="15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77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End Point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use loops to create shapes</a:t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animate your name</a:t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modify a game</a:t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design a game</a:t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create a game</a:t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Create a game on Scratch which includes repetition</a:t>
                      </a:r>
                      <a:endParaRPr b="1" sz="1200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Program - a specific set of ordered operations for a computer to perform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Background - a digital image (photo, drawing etc.) used as a decorative background of a graphical user interface on the screen of a computer, smartphone or other electronic device.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Infinite loop - An infinite loop is a sequence of instructions in a computer program which loops endlessly.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Count-controlled loop - A count-controlled loop is used when the number of iterations to occur is already known.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Algorithm - a set of commands that must be followed for a computer to perform calculations or other problem-solving operations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Animate - the process used for digitally generating moving images.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Loop - a sequence of instructions that is continually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Repeated - until a certain condition is reached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duplicate A copy of a file or directory on a separate storage device.</a:t>
                      </a:r>
                      <a:endParaRPr sz="15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Scratch - Makes it easy to create interactive stories, animations, games, music, and art, and share your creations on the web.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Command - an instruction given by a user to a computer or software to perform a specific task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Sprite - a two-dimensional image or animation that is integrated into a larger scene or game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Environment.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Repetition - lines of code will be run multiple times.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Programming - the process of writing code to facilitate specific actions in a computer, application or software program, and instructs them on how to perform.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Block - a sequence of bytes or bits, usually containing some whole number of records, having a maximum length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Modify - the act of making changes or alterations to a program, system, code, or data.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5" y="53750"/>
            <a:ext cx="9257100" cy="6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GB" sz="2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Term 6 </a:t>
            </a:r>
            <a:r>
              <a:rPr b="1" lang="en-GB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Computing</a:t>
            </a:r>
            <a:r>
              <a:rPr b="1" i="0" lang="en-GB" sz="2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Unit Overview</a:t>
            </a:r>
            <a:endParaRPr b="1" i="0" sz="2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Repetition in Games</a:t>
            </a:r>
            <a:endParaRPr b="1" i="0" sz="2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5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096000" y="1326325"/>
            <a:ext cx="2887200" cy="6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50">
                <a:solidFill>
                  <a:srgbClr val="333333"/>
                </a:solidFill>
              </a:rPr>
              <a:t>Know the difference between count controlled loops and infinite loops</a:t>
            </a:r>
            <a:endParaRPr b="0" i="0" sz="1250" u="none" cap="none" strike="noStrike">
              <a:solidFill>
                <a:srgbClr val="33333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