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bOmy/f1ef2sN2nwdm9DsAsb6r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B655906-0A06-4456-874C-38F27A887A66}">
  <a:tblStyle styleId="{EB655906-0A06-4456-874C-38F27A887A6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1128926174"/>
              </p:ext>
            </p:extLst>
          </p:nvPr>
        </p:nvGraphicFramePr>
        <p:xfrm>
          <a:off x="152400" y="153362"/>
          <a:ext cx="11887200" cy="6858677"/>
        </p:xfrm>
        <a:graphic>
          <a:graphicData uri="http://schemas.openxmlformats.org/drawingml/2006/table">
            <a:tbl>
              <a:tblPr firstRow="1" bandRow="1">
                <a:noFill/>
                <a:tableStyleId>{EB655906-0A06-4456-874C-38F27A887A66}</a:tableStyleId>
              </a:tblPr>
              <a:tblGrid>
                <a:gridCol w="109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4706">
                <a:tc gridSpan="5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2E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11"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Key Content (New Learning)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7141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an artist.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Use different type of stitch work.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Design and create a shopping bag in the style of an artist.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Evaluate a shopping bag.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11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/>
                        <a:t>Unit Overview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Key Vocabulary </a:t>
                      </a:r>
                      <a:endParaRPr dirty="0"/>
                    </a:p>
                  </a:txBody>
                  <a:tcPr marL="91450" marR="91450" marT="45725" marB="45725" anchor="ctr">
                    <a:solidFill>
                      <a:srgbClr val="B3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2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To research the life and work of Rosie Lee Tompkins.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Practise different stitches. (Running stitch, backstitch, satin</a:t>
                      </a:r>
                    </a:p>
                    <a:p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stitch, fishbone etc).</a:t>
                      </a:r>
                    </a:p>
                    <a:p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Design decoration of a shopping bag.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Decorate a shopping bag (print / dye)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Decorate a shopping bag (stitch / weave).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Create and evaluate your bag.</a:t>
                      </a: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sewing –  . Sewing is the activity of making or mending clothes or other things using a needle and thread.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Threading – To move through a place by carefully going around things that are blocking your way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Backstitch – a stitch sewn one stitch length backward on the front side and two stitch lengths forward on the reverse side to form a solid line of stitching on both sides.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Weaving – the textile art in which two distinct sets of yarns or threads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Printing - An artistic process based on the principle of transferring images from a matrix onto another surface, most often paper or fabric.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Art Knowledge Organiser</a:t>
            </a:r>
            <a:endParaRPr sz="12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1 –  Rosie Lee Thompson – Shopping bags.</a:t>
            </a:r>
            <a:endParaRPr sz="4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FF7CF-7D98-4B2C-ADB2-F7C5C0EC4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184924"/>
            <a:ext cx="2826461" cy="2619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239</Words>
  <Application>Microsoft Office PowerPoint</Application>
  <PresentationFormat>Widescreen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Wright</dc:creator>
  <cp:lastModifiedBy>Leatham Bagley</cp:lastModifiedBy>
  <cp:revision>9</cp:revision>
  <cp:lastPrinted>2023-09-04T10:17:33Z</cp:lastPrinted>
  <dcterms:created xsi:type="dcterms:W3CDTF">2023-07-25T19:22:16Z</dcterms:created>
  <dcterms:modified xsi:type="dcterms:W3CDTF">2023-09-04T10:17:36Z</dcterms:modified>
</cp:coreProperties>
</file>