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PxV21HT+QXn3gIevoL/yiyb+r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90A5F48-E2F4-4A6A-9772-4CAA6B9EF43C}">
  <a:tblStyle styleId="{990A5F48-E2F4-4A6A-9772-4CAA6B9EF43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{990A5F48-E2F4-4A6A-9772-4CAA6B9EF43C}</a:tableStyleId>
              </a:tblPr>
              <a:tblGrid>
                <a:gridCol w="1340075"/>
                <a:gridCol w="1631725"/>
                <a:gridCol w="2490525"/>
                <a:gridCol w="2748200"/>
                <a:gridCol w="3676675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339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Can </a:t>
                      </a:r>
                      <a:r>
                        <a:rPr lang="en-GB" sz="1100"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use sheet and construction materials appropriately.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.Explain multiple ways to strengthen, stiffen and reinforce 3D frameworks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  Evaluate constructions, looking at ways to improve using correct technical vocabulary.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Explain how to structure a construction process.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Create a clear method for constructing a structure independently.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 a bird box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4627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23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23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 u="none" cap="none" strike="noStrike"/>
                        <a:t>Lesson 5</a:t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300" u="none" cap="none" strike="noStrike"/>
                        <a:t>End point</a:t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300"/>
                        <a:t>To investigate the purpose, appearance and materials used for a birdhouse.</a:t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300"/>
                        <a:t>To practise my woodwork skills</a:t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300"/>
                        <a:t>To plan my own birdhouse</a:t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300"/>
                        <a:t>To make my birdhouse</a:t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300"/>
                        <a:t>To evaluate my birdhouse.</a:t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3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300"/>
                        <a:t>To construct a functional birdhouse.</a:t>
                      </a:r>
                      <a:endParaRPr sz="2300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8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Construct:</a:t>
                      </a:r>
                      <a:r>
                        <a:rPr lang="en-GB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 to build; put together.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8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Sheet material:</a:t>
                      </a:r>
                      <a:r>
                        <a:rPr lang="en-GB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18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Sheet materials are </a:t>
                      </a:r>
                      <a:r>
                        <a:rPr lang="en-GB" sz="1800">
                          <a:solidFill>
                            <a:srgbClr val="040C28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structural and non-structural panels engineered from both solid timber and recycled timber using different types of adhesives</a:t>
                      </a:r>
                      <a:r>
                        <a:rPr lang="en-GB" sz="18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8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Reinforce</a:t>
                      </a:r>
                      <a:r>
                        <a:rPr lang="en-GB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: to add strength to or increase the effect of.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8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3D:</a:t>
                      </a:r>
                      <a:r>
                        <a:rPr lang="en-GB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 Something portrayed in three dimensions.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8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Structure</a:t>
                      </a:r>
                      <a:r>
                        <a:rPr lang="en-GB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: a thing made up of a number of parts joined together in a certain way.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8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Function:</a:t>
                      </a:r>
                      <a:r>
                        <a:rPr lang="en-GB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 the purpose or role that an object or a person fulfills or is suited for.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Design and Technology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Woodwork Construction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