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9E59yMP/RWdS7ukhvPYrtB78+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8E87F1C-94E7-4F87-ABD6-0FF0DB4ABEB7}">
  <a:tblStyle styleId="{38E87F1C-94E7-4F87-ABD6-0FF0DB4ABEB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{38E87F1C-94E7-4F87-ABD6-0FF0DB4ABEB7}</a:tableStyleId>
              </a:tblPr>
              <a:tblGrid>
                <a:gridCol w="1099450"/>
                <a:gridCol w="1872350"/>
                <a:gridCol w="2490525"/>
                <a:gridCol w="3176750"/>
                <a:gridCol w="3248125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70727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Say and write what we eat and drink to stay healthy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500"/>
                        <a:t>Say and write what we do not eat and drink to stay healthy</a:t>
                      </a:r>
                      <a:endParaRPr sz="15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500"/>
                        <a:t>Say and write the activities we do and do not do to stay in shape including a choice of physical activities</a:t>
                      </a:r>
                      <a:endParaRPr sz="15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500"/>
                        <a:t>Follow a simple, healthy recipe in French</a:t>
                      </a:r>
                      <a:endParaRPr sz="1500" u="none" cap="none" strike="noStrike"/>
                    </a:p>
                  </a:txBody>
                  <a:tcPr marT="45725" marB="45725" marR="91450" marL="91450"/>
                </a:tc>
              </a:tr>
              <a:tr h="2688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b="1" sz="18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</a:t>
                      </a:r>
                      <a:endParaRPr b="1" sz="1800" u="none" cap="none" strike="noStrike"/>
                    </a:p>
                  </a:txBody>
                  <a:tcPr marT="45725" marB="45725" marR="91450" marL="91450"/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/>
                        <a:t>Lesson 5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/>
                        <a:t>End point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To learn the vocabulary for healthy foods and drinks in french</a:t>
                      </a:r>
                      <a:endParaRPr sz="23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To learn the next 10 phrases for unhealthy foods and drinks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To explore the grammar for ‘some’ in french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To learn vocabulary for activities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To focus on reading skills by following a recipe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/>
                        <a:t>End of unit assessments- speaking, listening, reading, and writing</a:t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manger et bouger</a:t>
                      </a:r>
                      <a:r>
                        <a:rPr lang="en-GB" sz="1700" u="none" cap="none" strike="noStrike"/>
                        <a:t>- </a:t>
                      </a:r>
                      <a:r>
                        <a:rPr lang="en-GB" sz="1700"/>
                        <a:t>eat and move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boire</a:t>
                      </a:r>
                      <a:r>
                        <a:rPr lang="en-GB" sz="1700" u="none" cap="none" strike="noStrike"/>
                        <a:t>- </a:t>
                      </a:r>
                      <a:r>
                        <a:rPr lang="en-GB" sz="1700"/>
                        <a:t>To drink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je mange</a:t>
                      </a:r>
                      <a:r>
                        <a:rPr lang="en-GB" sz="1700" u="none" cap="none" strike="noStrike"/>
                        <a:t>- </a:t>
                      </a:r>
                      <a:r>
                        <a:rPr lang="en-GB" sz="1700"/>
                        <a:t>I eat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je bois</a:t>
                      </a:r>
                      <a:r>
                        <a:rPr lang="en-GB" sz="1700" u="none" cap="none" strike="noStrike"/>
                        <a:t> - </a:t>
                      </a:r>
                      <a:r>
                        <a:rPr lang="en-GB" sz="1700"/>
                        <a:t>I drink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des légumes</a:t>
                      </a:r>
                      <a:r>
                        <a:rPr lang="en-GB" sz="1700" u="none" cap="none" strike="noStrike"/>
                        <a:t> - </a:t>
                      </a:r>
                      <a:r>
                        <a:rPr lang="en-GB" sz="1700"/>
                        <a:t>some vegetables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du beurre</a:t>
                      </a:r>
                      <a:r>
                        <a:rPr lang="en-GB" sz="1700" u="none" cap="none" strike="noStrike"/>
                        <a:t> - </a:t>
                      </a:r>
                      <a:r>
                        <a:rPr lang="en-GB" sz="1700"/>
                        <a:t>Some butter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du poisson</a:t>
                      </a:r>
                      <a:r>
                        <a:rPr lang="en-GB" sz="1700" u="none" cap="none" strike="noStrike"/>
                        <a:t> - </a:t>
                      </a:r>
                      <a:r>
                        <a:rPr lang="en-GB" sz="1700"/>
                        <a:t>Some fish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Je joue au foot</a:t>
                      </a:r>
                      <a:r>
                        <a:rPr lang="en-GB" sz="1700" u="none" cap="none" strike="noStrike"/>
                        <a:t> - </a:t>
                      </a:r>
                      <a:r>
                        <a:rPr lang="en-GB" sz="1700"/>
                        <a:t>I play football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Je fais du judo.</a:t>
                      </a:r>
                      <a:r>
                        <a:rPr lang="en-GB" sz="1700" u="none" cap="none" strike="noStrike"/>
                        <a:t> - </a:t>
                      </a:r>
                      <a:r>
                        <a:rPr lang="en-GB" sz="1700"/>
                        <a:t>I do judo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700"/>
                        <a:t>Je fais du tennis</a:t>
                      </a:r>
                      <a:r>
                        <a:rPr lang="en-GB" sz="1700" u="none" cap="none" strike="noStrike"/>
                        <a:t>- </a:t>
                      </a:r>
                      <a:r>
                        <a:rPr lang="en-GB" sz="1700"/>
                        <a:t>I play tennis</a:t>
                      </a:r>
                      <a:endParaRPr sz="17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7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</a:t>
            </a:r>
            <a:r>
              <a:rPr b="1" i="0" lang="en-GB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endParaRPr b="1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Unit </a:t>
            </a:r>
            <a:r>
              <a:rPr b="1" lang="en-GB" sz="27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 </a:t>
            </a:r>
            <a:r>
              <a:rPr b="1" i="0" lang="en-GB" sz="27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b="1" lang="en-GB" sz="27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Healthy Living</a:t>
            </a:r>
            <a:endParaRPr b="1" i="0" sz="27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15750" y="5172700"/>
            <a:ext cx="1569475" cy="1569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08469" y="3465900"/>
            <a:ext cx="2062975" cy="224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