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1"/>
  </p:normalViewPr>
  <p:slideViewPr>
    <p:cSldViewPr snapToGrid="0">
      <p:cViewPr varScale="1">
        <p:scale>
          <a:sx n="140" d="100"/>
          <a:sy n="140" d="100"/>
        </p:scale>
        <p:origin x="840"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3662850" y="2242650"/>
            <a:ext cx="1818300" cy="6582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700"/>
              <a:t>Year 1 Robins</a:t>
            </a:r>
            <a:endParaRPr sz="1700"/>
          </a:p>
          <a:p>
            <a:pPr marL="0" lvl="0" indent="0" algn="ctr" rtl="0">
              <a:spcBef>
                <a:spcPts val="0"/>
              </a:spcBef>
              <a:spcAft>
                <a:spcPts val="0"/>
              </a:spcAft>
              <a:buNone/>
            </a:pPr>
            <a:r>
              <a:rPr lang="en-GB" sz="1700"/>
              <a:t>Term 4</a:t>
            </a:r>
            <a:endParaRPr sz="1700"/>
          </a:p>
        </p:txBody>
      </p:sp>
      <p:sp>
        <p:nvSpPr>
          <p:cNvPr id="55" name="Google Shape;55;p13"/>
          <p:cNvSpPr/>
          <p:nvPr/>
        </p:nvSpPr>
        <p:spPr>
          <a:xfrm>
            <a:off x="173250" y="206450"/>
            <a:ext cx="3489600" cy="972600"/>
          </a:xfrm>
          <a:prstGeom prst="rect">
            <a:avLst/>
          </a:prstGeom>
          <a:solidFill>
            <a:srgbClr val="EA9999"/>
          </a:solid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a:t>In English this term we will be looking at retelling stories, describing characters and settings, using adjectives and prefixes as well as rhyming words. Our texts are rapunzel, the girl with the yellow bag, and the black hat.</a:t>
            </a:r>
            <a:endParaRPr sz="1200"/>
          </a:p>
        </p:txBody>
      </p:sp>
      <p:sp>
        <p:nvSpPr>
          <p:cNvPr id="56" name="Google Shape;56;p13"/>
          <p:cNvSpPr/>
          <p:nvPr/>
        </p:nvSpPr>
        <p:spPr>
          <a:xfrm>
            <a:off x="173250" y="1444838"/>
            <a:ext cx="3018600" cy="921600"/>
          </a:xfrm>
          <a:prstGeom prst="rect">
            <a:avLst/>
          </a:prstGeom>
          <a:solidFill>
            <a:srgbClr val="FFE599"/>
          </a:solidFill>
          <a:ln w="9525"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a:t>In Maths this term we are looking at addition and subtraction within 20, as well as place value within 50 and starting to look at different types of measurement.</a:t>
            </a:r>
            <a:endParaRPr sz="1200"/>
          </a:p>
        </p:txBody>
      </p:sp>
      <p:sp>
        <p:nvSpPr>
          <p:cNvPr id="57" name="Google Shape;57;p13"/>
          <p:cNvSpPr/>
          <p:nvPr/>
        </p:nvSpPr>
        <p:spPr>
          <a:xfrm>
            <a:off x="152400" y="2556025"/>
            <a:ext cx="3018600" cy="1108500"/>
          </a:xfrm>
          <a:prstGeom prst="rect">
            <a:avLst/>
          </a:prstGeom>
          <a:solidFill>
            <a:srgbClr val="9FC5E8"/>
          </a:solidFill>
          <a:ln w="9525" cap="flat" cmpd="sng">
            <a:solidFill>
              <a:srgbClr val="9FC5E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a:t>In Science this term we will be continuing to look at animals, as well as how we can care for our planet, seasoning changes and more planting seeds.</a:t>
            </a:r>
            <a:endParaRPr sz="1200"/>
          </a:p>
        </p:txBody>
      </p:sp>
      <p:sp>
        <p:nvSpPr>
          <p:cNvPr id="58" name="Google Shape;58;p13"/>
          <p:cNvSpPr/>
          <p:nvPr/>
        </p:nvSpPr>
        <p:spPr>
          <a:xfrm>
            <a:off x="408750" y="3854100"/>
            <a:ext cx="3018600" cy="1108500"/>
          </a:xfrm>
          <a:prstGeom prst="rect">
            <a:avLst/>
          </a:prstGeom>
          <a:solidFill>
            <a:srgbClr val="C27BA0"/>
          </a:solidFill>
          <a:ln w="9525" cap="flat" cmpd="sng">
            <a:solidFill>
              <a:srgbClr val="C27BA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a:t>In Geography this term we will be looking at the human and physical features of continents and oceans as well as exploring how we can find places on maps.</a:t>
            </a:r>
            <a:endParaRPr sz="1200"/>
          </a:p>
        </p:txBody>
      </p:sp>
      <p:sp>
        <p:nvSpPr>
          <p:cNvPr id="59" name="Google Shape;59;p13"/>
          <p:cNvSpPr/>
          <p:nvPr/>
        </p:nvSpPr>
        <p:spPr>
          <a:xfrm>
            <a:off x="3918225" y="130250"/>
            <a:ext cx="1614000" cy="1361100"/>
          </a:xfrm>
          <a:prstGeom prst="rect">
            <a:avLst/>
          </a:prstGeom>
          <a:solidFill>
            <a:srgbClr val="6AA84F"/>
          </a:solidFill>
          <a:ln w="9525" cap="flat" cmpd="sng">
            <a:solidFill>
              <a:srgbClr val="6AA84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a:t>In DT this term we will be looking at textiles. We will be learning sewing techniques to create our own purses.</a:t>
            </a:r>
            <a:endParaRPr sz="1200"/>
          </a:p>
        </p:txBody>
      </p:sp>
      <p:sp>
        <p:nvSpPr>
          <p:cNvPr id="60" name="Google Shape;60;p13"/>
          <p:cNvSpPr/>
          <p:nvPr/>
        </p:nvSpPr>
        <p:spPr>
          <a:xfrm>
            <a:off x="5829225" y="350000"/>
            <a:ext cx="3018600" cy="921600"/>
          </a:xfrm>
          <a:prstGeom prst="rect">
            <a:avLst/>
          </a:prstGeom>
          <a:solidFill>
            <a:srgbClr val="76A5AF"/>
          </a:solidFill>
          <a:ln w="9525" cap="flat" cmpd="sng">
            <a:solidFill>
              <a:srgbClr val="76A5A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a:t>In PE this term we will be practicing dance. Our dance themes will be pirates and on safari.</a:t>
            </a:r>
            <a:endParaRPr sz="1200"/>
          </a:p>
        </p:txBody>
      </p:sp>
      <p:sp>
        <p:nvSpPr>
          <p:cNvPr id="61" name="Google Shape;61;p13"/>
          <p:cNvSpPr/>
          <p:nvPr/>
        </p:nvSpPr>
        <p:spPr>
          <a:xfrm>
            <a:off x="6153150" y="1559000"/>
            <a:ext cx="2800200" cy="761700"/>
          </a:xfrm>
          <a:prstGeom prst="rect">
            <a:avLst/>
          </a:prstGeom>
          <a:solidFill>
            <a:srgbClr val="DD7E6B"/>
          </a:solidFill>
          <a:ln w="9525" cap="flat" cmpd="sng">
            <a:solidFill>
              <a:srgbClr val="DD7E6B"/>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a:t>In Computing this term we will be looking at information and data and how we can use computers to group data.</a:t>
            </a:r>
            <a:endParaRPr sz="1200"/>
          </a:p>
        </p:txBody>
      </p:sp>
      <p:sp>
        <p:nvSpPr>
          <p:cNvPr id="62" name="Google Shape;62;p13"/>
          <p:cNvSpPr/>
          <p:nvPr/>
        </p:nvSpPr>
        <p:spPr>
          <a:xfrm>
            <a:off x="6431850" y="2556025"/>
            <a:ext cx="2516400" cy="1108500"/>
          </a:xfrm>
          <a:prstGeom prst="rect">
            <a:avLst/>
          </a:prstGeom>
          <a:solidFill>
            <a:srgbClr val="B4A7D6"/>
          </a:solidFill>
          <a:ln w="9525" cap="flat" cmpd="sng">
            <a:solidFill>
              <a:srgbClr val="B4A7D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a:t>In Music this term we will be looking at listening and learning our song ‘round and round’.</a:t>
            </a:r>
            <a:endParaRPr sz="1200"/>
          </a:p>
        </p:txBody>
      </p:sp>
      <p:sp>
        <p:nvSpPr>
          <p:cNvPr id="63" name="Google Shape;63;p13"/>
          <p:cNvSpPr/>
          <p:nvPr/>
        </p:nvSpPr>
        <p:spPr>
          <a:xfrm>
            <a:off x="3773625" y="3420600"/>
            <a:ext cx="2055600" cy="1542000"/>
          </a:xfrm>
          <a:prstGeom prst="rect">
            <a:avLst/>
          </a:prstGeom>
          <a:solidFill>
            <a:srgbClr val="F6B26B"/>
          </a:solidFill>
          <a:ln w="9525" cap="flat" cmpd="sng">
            <a:solidFill>
              <a:srgbClr val="F6B26B"/>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a:t>In PSHE this term we will be looking at how we can be healthy. We will discuss ways we can stay physically and mentally healthy.</a:t>
            </a:r>
            <a:endParaRPr sz="1200"/>
          </a:p>
        </p:txBody>
      </p:sp>
      <p:sp>
        <p:nvSpPr>
          <p:cNvPr id="64" name="Google Shape;64;p13"/>
          <p:cNvSpPr/>
          <p:nvPr/>
        </p:nvSpPr>
        <p:spPr>
          <a:xfrm>
            <a:off x="6175500" y="3899850"/>
            <a:ext cx="2516400" cy="1108500"/>
          </a:xfrm>
          <a:prstGeom prst="rect">
            <a:avLst/>
          </a:prstGeom>
          <a:solidFill>
            <a:srgbClr val="93C47D"/>
          </a:solidFill>
          <a:ln w="9525"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a:t>In RE this term we will be looking at the Easter story. We will be looking at how Christians celebrate Easter and the importance of special people in our lives.</a:t>
            </a:r>
            <a:endParaRPr sz="1200"/>
          </a:p>
        </p:txBody>
      </p:sp>
      <p:cxnSp>
        <p:nvCxnSpPr>
          <p:cNvPr id="65" name="Google Shape;65;p13"/>
          <p:cNvCxnSpPr/>
          <p:nvPr/>
        </p:nvCxnSpPr>
        <p:spPr>
          <a:xfrm rot="10800000">
            <a:off x="3448200" y="1219200"/>
            <a:ext cx="628500" cy="1028700"/>
          </a:xfrm>
          <a:prstGeom prst="straightConnector1">
            <a:avLst/>
          </a:prstGeom>
          <a:noFill/>
          <a:ln w="9525" cap="flat" cmpd="sng">
            <a:solidFill>
              <a:schemeClr val="dk2"/>
            </a:solidFill>
            <a:prstDash val="solid"/>
            <a:round/>
            <a:headEnd type="none" w="med" len="med"/>
            <a:tailEnd type="triangle" w="med" len="med"/>
          </a:ln>
        </p:spPr>
      </p:cxnSp>
      <p:cxnSp>
        <p:nvCxnSpPr>
          <p:cNvPr id="66" name="Google Shape;66;p13"/>
          <p:cNvCxnSpPr/>
          <p:nvPr/>
        </p:nvCxnSpPr>
        <p:spPr>
          <a:xfrm rot="10800000">
            <a:off x="3238350" y="2152650"/>
            <a:ext cx="424500" cy="266700"/>
          </a:xfrm>
          <a:prstGeom prst="straightConnector1">
            <a:avLst/>
          </a:prstGeom>
          <a:noFill/>
          <a:ln w="9525" cap="flat" cmpd="sng">
            <a:solidFill>
              <a:schemeClr val="dk2"/>
            </a:solidFill>
            <a:prstDash val="solid"/>
            <a:round/>
            <a:headEnd type="none" w="med" len="med"/>
            <a:tailEnd type="triangle" w="med" len="med"/>
          </a:ln>
        </p:spPr>
      </p:cxnSp>
      <p:cxnSp>
        <p:nvCxnSpPr>
          <p:cNvPr id="67" name="Google Shape;67;p13"/>
          <p:cNvCxnSpPr/>
          <p:nvPr/>
        </p:nvCxnSpPr>
        <p:spPr>
          <a:xfrm flipH="1">
            <a:off x="3255800" y="2762125"/>
            <a:ext cx="415800" cy="182100"/>
          </a:xfrm>
          <a:prstGeom prst="straightConnector1">
            <a:avLst/>
          </a:prstGeom>
          <a:noFill/>
          <a:ln w="9525" cap="flat" cmpd="sng">
            <a:solidFill>
              <a:schemeClr val="dk2"/>
            </a:solidFill>
            <a:prstDash val="solid"/>
            <a:round/>
            <a:headEnd type="none" w="med" len="med"/>
            <a:tailEnd type="triangle" w="med" len="med"/>
          </a:ln>
        </p:spPr>
      </p:cxnSp>
      <p:cxnSp>
        <p:nvCxnSpPr>
          <p:cNvPr id="68" name="Google Shape;68;p13"/>
          <p:cNvCxnSpPr/>
          <p:nvPr/>
        </p:nvCxnSpPr>
        <p:spPr>
          <a:xfrm flipH="1">
            <a:off x="3325175" y="2900800"/>
            <a:ext cx="554100" cy="918000"/>
          </a:xfrm>
          <a:prstGeom prst="straightConnector1">
            <a:avLst/>
          </a:prstGeom>
          <a:noFill/>
          <a:ln w="9525" cap="flat" cmpd="sng">
            <a:solidFill>
              <a:schemeClr val="dk2"/>
            </a:solidFill>
            <a:prstDash val="solid"/>
            <a:round/>
            <a:headEnd type="none" w="med" len="med"/>
            <a:tailEnd type="triangle" w="med" len="med"/>
          </a:ln>
        </p:spPr>
      </p:cxnSp>
      <p:cxnSp>
        <p:nvCxnSpPr>
          <p:cNvPr id="69" name="Google Shape;69;p13"/>
          <p:cNvCxnSpPr/>
          <p:nvPr/>
        </p:nvCxnSpPr>
        <p:spPr>
          <a:xfrm>
            <a:off x="4390150" y="2909450"/>
            <a:ext cx="95700" cy="493800"/>
          </a:xfrm>
          <a:prstGeom prst="straightConnector1">
            <a:avLst/>
          </a:prstGeom>
          <a:noFill/>
          <a:ln w="9525" cap="flat" cmpd="sng">
            <a:solidFill>
              <a:schemeClr val="dk2"/>
            </a:solidFill>
            <a:prstDash val="solid"/>
            <a:round/>
            <a:headEnd type="none" w="med" len="med"/>
            <a:tailEnd type="triangle" w="med" len="med"/>
          </a:ln>
        </p:spPr>
      </p:cxnSp>
      <p:cxnSp>
        <p:nvCxnSpPr>
          <p:cNvPr id="70" name="Google Shape;70;p13"/>
          <p:cNvCxnSpPr/>
          <p:nvPr/>
        </p:nvCxnSpPr>
        <p:spPr>
          <a:xfrm>
            <a:off x="5489875" y="2892125"/>
            <a:ext cx="943800" cy="987300"/>
          </a:xfrm>
          <a:prstGeom prst="straightConnector1">
            <a:avLst/>
          </a:prstGeom>
          <a:noFill/>
          <a:ln w="9525" cap="flat" cmpd="sng">
            <a:solidFill>
              <a:schemeClr val="dk2"/>
            </a:solidFill>
            <a:prstDash val="solid"/>
            <a:round/>
            <a:headEnd type="none" w="med" len="med"/>
            <a:tailEnd type="triangle" w="med" len="med"/>
          </a:ln>
        </p:spPr>
      </p:cxnSp>
      <p:cxnSp>
        <p:nvCxnSpPr>
          <p:cNvPr id="71" name="Google Shape;71;p13"/>
          <p:cNvCxnSpPr/>
          <p:nvPr/>
        </p:nvCxnSpPr>
        <p:spPr>
          <a:xfrm>
            <a:off x="5489875" y="2753600"/>
            <a:ext cx="943800" cy="112500"/>
          </a:xfrm>
          <a:prstGeom prst="straightConnector1">
            <a:avLst/>
          </a:prstGeom>
          <a:noFill/>
          <a:ln w="9525" cap="flat" cmpd="sng">
            <a:solidFill>
              <a:schemeClr val="dk2"/>
            </a:solidFill>
            <a:prstDash val="solid"/>
            <a:round/>
            <a:headEnd type="none" w="med" len="med"/>
            <a:tailEnd type="triangle" w="med" len="med"/>
          </a:ln>
        </p:spPr>
      </p:cxnSp>
      <p:cxnSp>
        <p:nvCxnSpPr>
          <p:cNvPr id="72" name="Google Shape;72;p13"/>
          <p:cNvCxnSpPr/>
          <p:nvPr/>
        </p:nvCxnSpPr>
        <p:spPr>
          <a:xfrm rot="10800000" flipH="1">
            <a:off x="5481150" y="2147550"/>
            <a:ext cx="615000" cy="424200"/>
          </a:xfrm>
          <a:prstGeom prst="straightConnector1">
            <a:avLst/>
          </a:prstGeom>
          <a:noFill/>
          <a:ln w="9525" cap="flat" cmpd="sng">
            <a:solidFill>
              <a:schemeClr val="dk2"/>
            </a:solidFill>
            <a:prstDash val="solid"/>
            <a:round/>
            <a:headEnd type="none" w="med" len="med"/>
            <a:tailEnd type="triangle" w="med" len="med"/>
          </a:ln>
        </p:spPr>
      </p:cxnSp>
      <p:cxnSp>
        <p:nvCxnSpPr>
          <p:cNvPr id="73" name="Google Shape;73;p13"/>
          <p:cNvCxnSpPr/>
          <p:nvPr/>
        </p:nvCxnSpPr>
        <p:spPr>
          <a:xfrm rot="10800000" flipH="1">
            <a:off x="5256075" y="1307600"/>
            <a:ext cx="727500" cy="935100"/>
          </a:xfrm>
          <a:prstGeom prst="straightConnector1">
            <a:avLst/>
          </a:prstGeom>
          <a:noFill/>
          <a:ln w="9525" cap="flat" cmpd="sng">
            <a:solidFill>
              <a:schemeClr val="dk2"/>
            </a:solidFill>
            <a:prstDash val="solid"/>
            <a:round/>
            <a:headEnd type="none" w="med" len="med"/>
            <a:tailEnd type="triangle" w="med" len="med"/>
          </a:ln>
        </p:spPr>
      </p:cxnSp>
      <p:cxnSp>
        <p:nvCxnSpPr>
          <p:cNvPr id="74" name="Google Shape;74;p13"/>
          <p:cNvCxnSpPr/>
          <p:nvPr/>
        </p:nvCxnSpPr>
        <p:spPr>
          <a:xfrm rot="10800000" flipH="1">
            <a:off x="4823125" y="1576025"/>
            <a:ext cx="103800" cy="6840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284</Words>
  <Application>Microsoft Macintosh PowerPoint</Application>
  <PresentationFormat>On-screen Show (16:9)</PresentationFormat>
  <Paragraphs>12</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Elizabeth Grimwood</cp:lastModifiedBy>
  <cp:revision>1</cp:revision>
  <dcterms:modified xsi:type="dcterms:W3CDTF">2024-02-13T13:36:36Z</dcterms:modified>
</cp:coreProperties>
</file>