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u5aZarbbyOIFtrTZzUW8HlZXD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E934FAF-C170-41A1-ACEC-88265B3C51F4}">
  <a:tblStyle styleId="{0E934FAF-C170-41A1-ACEC-88265B3C51F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{0E934FAF-C170-41A1-ACEC-88265B3C51F4}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64415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9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0143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To know that people have control over some events in their lives.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whether God intended Jesus to be crucified or whether jesus’ crucifixion was the consequence of events during holy week.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and express my opinion about jesus’ crucifixion being his destiny/purpose.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98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288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Lesson 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what you have the most control over in life.</a:t>
                      </a:r>
                      <a:r>
                        <a:rPr lang="en-GB" sz="1400" u="none" cap="none" strike="noStrike"/>
                        <a:t>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what God’s plan was for Jesus.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the events of Holy Week (Palm Sunday - Last supper)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the events of Holy Week (Mount of Olives - Burial)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if Jesus was  aware of God’s plan/His purpose?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my own dream/ambition/purpose.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Complete a </a:t>
                      </a:r>
                      <a:r>
                        <a:rPr lang="en-GB"/>
                        <a:t>Holy Week </a:t>
                      </a:r>
                      <a:r>
                        <a:rPr lang="en-GB"/>
                        <a:t>display.</a:t>
                      </a:r>
                      <a:r>
                        <a:rPr lang="en-GB"/>
                        <a:t> 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Holy Week</a:t>
                      </a:r>
                      <a:r>
                        <a:rPr b="1" lang="en-GB" sz="1400" u="none" cap="none" strike="noStrike"/>
                        <a:t>: 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special week during which they can reflect on Lent and their faith before celebrating Easter.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Incarnation: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literally means 'to take on flesh'. It shows that Jesus was fully God and fully human.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Crucifixion: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Roman method of execution by nailing someone to a cross, often until they die of asphyxiation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Sacrifice</a:t>
                      </a:r>
                      <a:r>
                        <a:rPr b="1" lang="en-GB" sz="1400" u="none" cap="none" strike="noStrike"/>
                        <a:t>: </a:t>
                      </a: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loss or something you give up, usually for the sake of a better cause.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Destiny:</a:t>
                      </a:r>
                      <a:r>
                        <a:rPr b="1" lang="en-GB" sz="1400" u="none" cap="none" strike="noStrike"/>
                        <a:t> </a:t>
                      </a: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future that someone or something will have.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 Knowledge Organiser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Christianity</a:t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0475" y="5001500"/>
            <a:ext cx="2740450" cy="171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888500" y="1272850"/>
            <a:ext cx="1483843" cy="8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50475" y="2813875"/>
            <a:ext cx="2740450" cy="204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