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6PxDxpw0kDgY8foQJCeD8Q7F5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F381AC8-C65B-4C9A-B76B-8B1E3AD924BF}">
  <a:tblStyle styleId="{EF381AC8-C65B-4C9A-B76B-8B1E3AD924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{EF381AC8-C65B-4C9A-B76B-8B1E3AD924BF}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985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how ‘true’ could mean different things to different people, and how stories can be ‘true’ in different ways.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that the Christian belief that Jesus was the Incarnation of God.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whether the Christmas story is true and what this might mean to Christians.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explore the different types of truth.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explore the Christmas story in the bible.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investigate different accounts of the Christmas story.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understand that Christians believe that Jesus was the incarnation of God.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explore whether the Christmas story is true.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Complete a table using all learning to decide whether the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Christmas story is true.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Objective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</a:t>
                      </a:r>
                      <a:r>
                        <a:rPr lang="en-GB"/>
                        <a:t>not influenced by personal feelings or opinions in considering and representing facts.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Incarnation</a:t>
                      </a:r>
                      <a:r>
                        <a:rPr lang="en-GB"/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The Christian belief that Jesus is God in a human body. The word ‘incarnate’ is Latin for “in the flesh.”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Christingle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symbolic object that means 'Christ's light'.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Symbol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sign, shape or object with a special meaning that is used to represent something else.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Jesus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Christians believe Jesus is the Son of God.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Advent - </a:t>
                      </a:r>
                      <a:r>
                        <a:rPr lang="en-GB"/>
                        <a:t>The first season of the Church year, leading up to Christmas and including the four preceding Sundays.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7488" y="2586025"/>
            <a:ext cx="200977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23213" y="4726775"/>
            <a:ext cx="20383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92000" y="1235875"/>
            <a:ext cx="1384917" cy="83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