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hjJQXgXO3GJz3IS0HzpBDkwmU3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D4440CA-C4F5-43A8-8417-56C626BEA02F}">
  <a:tblStyle styleId="{5D4440CA-C4F5-43A8-8417-56C626BEA02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{5D4440CA-C4F5-43A8-8417-56C626BEA02F}</a:tableStyleId>
              </a:tblPr>
              <a:tblGrid>
                <a:gridCol w="1099450"/>
                <a:gridCol w="1872350"/>
                <a:gridCol w="2971800"/>
                <a:gridCol w="2971800"/>
                <a:gridCol w="2971800"/>
              </a:tblGrid>
              <a:tr h="654700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390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9858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Say and write in French whether we live in a house or an apartment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Say what room we have and do not have at home using the key structure chez moi il y a… and chez moi in n’y a pas de/d’…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Use the connective/conjunction et to link two sentences together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539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39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Learn how to say where I live using j’habite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Learn 10 nouns and determiners for rooms of the house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Learn how to say I do not have… a certain room in the home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use my knowledge to describe where i live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End of unit assessment and consolidation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End of unit assessment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Où habites-tu ?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Where do you live?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J’habite dans…</a:t>
                      </a:r>
                      <a:r>
                        <a:rPr lang="en-GB" sz="1400" u="none" cap="none" strike="noStrike"/>
                        <a:t>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I live in…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une maison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a house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en ville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in town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une cuisine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a kitchen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une chambre</a:t>
                      </a:r>
                      <a:r>
                        <a:rPr b="1" lang="en-GB" sz="1400" u="none" cap="none" strike="noStrike"/>
                        <a:t>- </a:t>
                      </a:r>
                      <a:r>
                        <a:rPr lang="en-GB"/>
                        <a:t>a bedroom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un jardin </a:t>
                      </a:r>
                      <a:r>
                        <a:rPr lang="en-GB"/>
                        <a:t>- a garden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un sous-sol </a:t>
                      </a:r>
                      <a:r>
                        <a:rPr lang="en-GB"/>
                        <a:t>- a basement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French</a:t>
            </a: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Knowledge Organiser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Term 2 – </a:t>
            </a: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My home</a:t>
            </a:r>
            <a:endParaRPr b="1" i="0" sz="4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37575" y="1248075"/>
            <a:ext cx="1248693" cy="8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18900" y="2525350"/>
            <a:ext cx="1503475" cy="126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85446" y="3899525"/>
            <a:ext cx="1770374" cy="126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185450" y="5273700"/>
            <a:ext cx="1770375" cy="991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