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bOmy/f1ef2sN2nwdm9DsAsb6r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655906-0A06-4456-874C-38F27A887A66}">
  <a:tblStyle styleId="{EB655906-0A06-4456-874C-38F27A887A6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2433647930"/>
              </p:ext>
            </p:extLst>
          </p:nvPr>
        </p:nvGraphicFramePr>
        <p:xfrm>
          <a:off x="152400" y="153362"/>
          <a:ext cx="11887200" cy="6719125"/>
        </p:xfrm>
        <a:graphic>
          <a:graphicData uri="http://schemas.openxmlformats.org/drawingml/2006/table">
            <a:tbl>
              <a:tblPr firstRow="1" bandRow="1">
                <a:noFill/>
                <a:tableStyleId>{EB655906-0A06-4456-874C-38F27A887A66}</a:tableStyleId>
              </a:tblPr>
              <a:tblGrid>
                <a:gridCol w="109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706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2E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1"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Key Content (New Learning)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141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Explain how to classify plants and animals based on specific characteristics.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Describe how living things are classified into broad groups according to common observable characteristics and based on similarities and differences, including microorganisms, plants and animals.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 reasons for classifying plants and animals based on specific characteristics.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 how animals and plants are adapted to suit their environment in different ways and that adaptation may lead to evolution.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1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Unit Overview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Key Vocabulary 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B3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Explain how to classify plants and animals.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Identify how living things are classified into groups.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explain why we classifying plants and animals.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explain what microorganism are.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know how animals and plants adapt.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 fun quiz.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Amphibian –  A cold-blooded vertebrate animal of a class that comprises the frogs, toads, newts, salamanders, and caecilians.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Bacteria – Bacteria are small single-celled organisms.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Fermentation – The chemical breakdown of a substance by bacteria, yeasts, or other microorganisms, typically involving effervescence and the giving off of heat.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Invertebrate – an animal lacking a backbone.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Organisms –  an individual animal, plant, or single-celled life form.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Science Knowledge Organiser</a:t>
            </a:r>
            <a:endParaRPr sz="1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1 – Living things.</a:t>
            </a:r>
            <a:endParaRPr sz="4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236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Wright</dc:creator>
  <cp:lastModifiedBy>Leatham Bagley</cp:lastModifiedBy>
  <cp:revision>4</cp:revision>
  <dcterms:created xsi:type="dcterms:W3CDTF">2023-07-25T19:22:16Z</dcterms:created>
  <dcterms:modified xsi:type="dcterms:W3CDTF">2023-09-04T09:49:28Z</dcterms:modified>
</cp:coreProperties>
</file>