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bOmy/f1ef2sN2nwdm9DsAsb6r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655906-0A06-4456-874C-38F27A887A66}">
  <a:tblStyle styleId="{EB655906-0A06-4456-874C-38F27A887A6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222464099"/>
              </p:ext>
            </p:extLst>
          </p:nvPr>
        </p:nvGraphicFramePr>
        <p:xfrm>
          <a:off x="152400" y="153362"/>
          <a:ext cx="11887200" cy="6674656"/>
        </p:xfrm>
        <a:graphic>
          <a:graphicData uri="http://schemas.openxmlformats.org/drawingml/2006/table">
            <a:tbl>
              <a:tblPr firstRow="1" bandRow="1">
                <a:noFill/>
                <a:tableStyleId>{EB655906-0A06-4456-874C-38F27A887A66}</a:tableStyleId>
              </a:tblPr>
              <a:tblGrid>
                <a:gridCol w="109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706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2E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11"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Key Content (New Learning)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141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listen and appraise.</a:t>
                      </a:r>
                      <a:endParaRPr lang="en-GB" sz="14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To learn and practise a song.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To sing a song with improvisation.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To perform a song.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1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Unit Overview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Key Vocabulary 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B3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listen, appraise and sing the song.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learn the song – Happy.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continue practising the song – Happy.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perform the song to the class in groups.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develop the song.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perform the song and be recorded.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Melody – A sequence of single notes that is musically satisfying; a tune.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Improvise – Create and perform spontaneously or without preparation.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Pulse – A rhythmical throbbing of the arteries as blood is propelled through them.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Rhythm – A strong, regular repeated pattern of movement or sound.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Structure – The arrangement of and relations between the parts or elements of something complex.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Music Knowledge Organiser</a:t>
            </a:r>
            <a:endParaRPr sz="12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1 – ‘Happy’</a:t>
            </a:r>
            <a:endParaRPr sz="4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CA5062-80BF-420C-B4C0-FBF116B206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842" y="4221947"/>
            <a:ext cx="2606072" cy="26060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178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Wright</dc:creator>
  <cp:lastModifiedBy>Leatham Bagley</cp:lastModifiedBy>
  <cp:revision>7</cp:revision>
  <cp:lastPrinted>2023-09-04T10:38:29Z</cp:lastPrinted>
  <dcterms:created xsi:type="dcterms:W3CDTF">2023-07-25T19:22:16Z</dcterms:created>
  <dcterms:modified xsi:type="dcterms:W3CDTF">2023-09-04T10:44:36Z</dcterms:modified>
</cp:coreProperties>
</file>