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EpwiJb/sWwTzcjw71p6jnnKzI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D9DDB4B-5B20-4092-AE4E-2B5EF4D4439E}">
  <a:tblStyle styleId="{2D9DDB4B-5B20-4092-AE4E-2B5EF4D4439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{2D9DDB4B-5B20-4092-AE4E-2B5EF4D4439E}</a:tableStyleId>
              </a:tblPr>
              <a:tblGrid>
                <a:gridCol w="1099450"/>
                <a:gridCol w="2202550"/>
                <a:gridCol w="2641600"/>
                <a:gridCol w="2971800"/>
                <a:gridCol w="297180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28450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600" u="none" cap="none" strike="noStrike"/>
                        <a:t>Key Content (New Learning)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5842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GB" sz="1300"/>
                        <a:t>To know why and when the Romans invaded and settled in Britain</a:t>
                      </a:r>
                      <a:endParaRPr sz="13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/>
                        <a:t>To know about the Roman army both the Legions and Auxiliary</a:t>
                      </a:r>
                      <a:endParaRPr sz="13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GB" sz="1300"/>
                        <a:t>To know that the people already here were called Celts and they revolted (Boudicca)</a:t>
                      </a:r>
                      <a:endParaRPr sz="13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/>
                        <a:t>To know what the Romans left behind in Britain - Houses, roads etc.</a:t>
                      </a:r>
                      <a:endParaRPr sz="1300" u="none" cap="none" strike="noStrike"/>
                    </a:p>
                  </a:txBody>
                  <a:tcPr marT="45725" marB="45725" marR="91450" marL="91450"/>
                </a:tc>
              </a:tr>
              <a:tr h="2413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4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Write a newspaper report recounting some of the details of the invasion. When was Britain successfully invaded and by whom?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Create a poster showing the differences between Legions and Auxiliaries. Why was the army so successful?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retell the story of Boudica’s revolt. Why did they revolt against the Romans? How did she died?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match Roman buildings up with their purpose. What did the Romans leave behind that we still use today?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Write a </a:t>
                      </a:r>
                      <a:r>
                        <a:rPr lang="en-GB"/>
                        <a:t>letter</a:t>
                      </a:r>
                      <a:r>
                        <a:rPr lang="en-GB"/>
                        <a:t> applying to be a gladiator. What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Did the Romans do for entertainment? What was life like as a gladiator?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End of Unit test 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500" u="sng"/>
                        <a:t>Key Vocabulary-</a:t>
                      </a:r>
                      <a:endParaRPr sz="1500" u="sng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u="sng"/>
                        <a:t>Invaded - </a:t>
                      </a:r>
                      <a:r>
                        <a:rPr lang="en-GB"/>
                        <a:t>to enter a place in large numbers, usually when unwanted and in order to take possession or do damage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u="sng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u="sng"/>
                        <a:t>Legions- </a:t>
                      </a:r>
                      <a:r>
                        <a:rPr lang="en-GB"/>
                        <a:t> a legion is a large unit of men in the army. Made up of around 6000 soldiers.</a:t>
                      </a:r>
                      <a:endParaRPr u="sng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u="sng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u="sng"/>
                        <a:t>Auxiliary -</a:t>
                      </a:r>
                      <a:r>
                        <a:rPr lang="en-GB"/>
                        <a:t> men drawn into the army from across the Roman empire, sometimes voluntarily, sometimes by force.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u="sng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u="sng"/>
                        <a:t>Celts - </a:t>
                      </a:r>
                      <a:r>
                        <a:rPr lang="en-GB"/>
                        <a:t>People living in Britain tribes.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u="sng"/>
                        <a:t>Rebellion- </a:t>
                      </a:r>
                      <a:r>
                        <a:rPr lang="en-GB"/>
                        <a:t>a revolt by people who want to challenge what they believe is unfair treatment by the ruler.</a:t>
                      </a:r>
                      <a:endParaRPr sz="12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3550" y="194200"/>
            <a:ext cx="2072425" cy="6395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5" y="53700"/>
            <a:ext cx="9257100" cy="7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History </a:t>
            </a:r>
            <a:r>
              <a:rPr b="1" lang="en-GB"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Overview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Term 5 - The Romans</a:t>
            </a:r>
            <a:endParaRPr b="1" i="0" sz="51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5975" y="5173325"/>
            <a:ext cx="1752699" cy="131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50031" y="5173325"/>
            <a:ext cx="2049119" cy="13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46825" y="5162709"/>
            <a:ext cx="1752700" cy="133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