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gHAJxoNfyEaa7t58aUferlapR/0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3076865-666E-4483-B4DF-559240679C41}">
  <a:tblStyle styleId="{E3076865-666E-4483-B4DF-559240679C4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{E3076865-666E-4483-B4DF-559240679C41}</a:tableStyleId>
              </a:tblPr>
              <a:tblGrid>
                <a:gridCol w="1099450"/>
                <a:gridCol w="1872350"/>
                <a:gridCol w="2971800"/>
                <a:gridCol w="2447425"/>
                <a:gridCol w="3496175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707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600"/>
                        <a:t>Identify</a:t>
                      </a:r>
                      <a:r>
                        <a:rPr lang="en-GB" sz="1600"/>
                        <a:t> different types of water bodies  (lakes, rivers, oceans, seas, reservoirs, bays, gulfs, straits, glaciers, and fjords)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/>
                        <a:t>Identify parts of the water cycle (also known as the hydrological cycle) and explain how it is important 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/>
                        <a:t>Explore using data to answer questions about water usage 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/>
                        <a:t>Explore the water treatment process and why it is needed.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9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9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/>
                        <a:t>Lesson 5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/>
                        <a:t>End point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explore water on our planet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understand and explain the water </a:t>
                      </a:r>
                      <a:r>
                        <a:rPr lang="en-GB" sz="1700"/>
                        <a:t>cycle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explore why we need water and how we use it.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compare the difference in water availability and usage in the UK and Kenya.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explore how water can be used for power to contribute to a sustainable future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Present learning from the term in small groups</a:t>
                      </a:r>
                      <a:endParaRPr sz="1700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2000"/>
                        <a:t>Precipitation-</a:t>
                      </a:r>
                      <a:r>
                        <a:rPr lang="en-GB" sz="2000"/>
                        <a:t> small water droplets form in clouds they then fall to the ground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2000"/>
                        <a:t>Evaporation-</a:t>
                      </a:r>
                      <a:r>
                        <a:rPr lang="en-GB" sz="2000"/>
                        <a:t> liquid is heated and turns into gas and rises into the air as water vapour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2000"/>
                        <a:t>Infiltration-</a:t>
                      </a:r>
                      <a:r>
                        <a:rPr lang="en-GB" sz="2000"/>
                        <a:t> water soaks into the ground through soil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2000"/>
                        <a:t>Transpiration</a:t>
                      </a:r>
                      <a:r>
                        <a:rPr lang="en-GB" sz="2000"/>
                        <a:t>- water in leaves gets warm and evaporates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2000"/>
                        <a:t>Condensation-</a:t>
                      </a:r>
                      <a:r>
                        <a:rPr lang="en-GB" sz="2000"/>
                        <a:t> water vapour cools down and is liquid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2000"/>
                        <a:t>Transportation</a:t>
                      </a:r>
                      <a:r>
                        <a:rPr lang="en-GB" sz="2000"/>
                        <a:t>- water in clouds </a:t>
                      </a:r>
                      <a:r>
                        <a:rPr lang="en-GB" sz="2000"/>
                        <a:t>moves across the ocean and back to land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Geography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blue planet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2400" y="5224363"/>
            <a:ext cx="2181225" cy="1633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