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iJqVfxvetEccsiQAmHrhJ6TPr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0010930-205D-4CB1-8DD6-E1CDF2BC6D30}">
  <a:tblStyle styleId="{30010930-205D-4CB1-8DD6-E1CDF2BC6D3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{30010930-205D-4CB1-8DD6-E1CDF2BC6D30}</a:tableStyleId>
              </a:tblPr>
              <a:tblGrid>
                <a:gridCol w="1312550"/>
                <a:gridCol w="991025"/>
                <a:gridCol w="2380800"/>
                <a:gridCol w="3416050"/>
                <a:gridCol w="37867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1755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/>
                        <a:t>We need light to be able to see things. Light waves travel out from sources of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/>
                        <a:t>light in straight lines</a:t>
                      </a:r>
                      <a:endParaRPr sz="1600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/>
                        <a:t>A shadow is always the same shape</a:t>
                      </a:r>
                      <a:endParaRPr sz="1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/>
                        <a:t>as the object that casts it.</a:t>
                      </a:r>
                      <a:endParaRPr sz="17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Shadows can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also be elongated or shortened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depending on the angle of the light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source.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4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2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/>
                        <a:t>End point</a:t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2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700"/>
                        <a:t>To know how we see light and how it travels</a:t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700"/>
                        <a:t>Know how shadows are formed</a:t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700"/>
                        <a:t>Plan my investigation</a:t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700"/>
                        <a:t>Carry out and evaluate my investigation </a:t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700"/>
                        <a:t>End of unit assessment</a:t>
                      </a:r>
                      <a:endParaRPr sz="27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00"/>
            <a:ext cx="958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3- light 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78475" y="867300"/>
            <a:ext cx="4113525" cy="59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