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jII/08AdvBbZcIGnjUzOfZn0I9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3267D38-94EB-41D2-82A0-A8A0ABE73E0C}">
  <a:tblStyle styleId="{83267D38-94EB-41D2-82A0-A8A0ABE73E0C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152400" y="15336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{83267D38-94EB-41D2-82A0-A8A0ABE73E0C}</a:tableStyleId>
              </a:tblPr>
              <a:tblGrid>
                <a:gridCol w="1312550"/>
                <a:gridCol w="991025"/>
                <a:gridCol w="2380800"/>
                <a:gridCol w="3416050"/>
                <a:gridCol w="3786775"/>
              </a:tblGrid>
              <a:tr h="735825"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 hMerge="1"/>
                <a:tc hMerge="1"/>
                <a:tc hMerge="1"/>
                <a:tc hMerge="1"/>
              </a:tr>
              <a:tr h="357850">
                <a:tc grid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Content (New Learning)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 hMerge="1"/>
              </a:tr>
              <a:tr h="11755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know that programs can be used to control physical computing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/>
                </a:tc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know that conditions can be used to control the flow of actions depending on whether a condition is true or false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know and use the if...then...else structure of selection 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Know how to combine selection and conditions to create a program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4452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1</a:t>
                      </a:r>
                      <a:endParaRPr sz="17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7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2</a:t>
                      </a:r>
                      <a:endParaRPr sz="17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3</a:t>
                      </a:r>
                      <a:endParaRPr sz="17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4</a:t>
                      </a:r>
                      <a:endParaRPr sz="17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u="none" cap="none" strike="noStrike"/>
                        <a:t>End point</a:t>
                      </a:r>
                      <a:endParaRPr sz="17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500" u="none" cap="none" strike="noStrike"/>
                    </a:p>
                  </a:txBody>
                  <a:tcPr marT="45725" marB="45725" marR="91450" marL="91450"/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700"/>
                        <a:t>To control a simple circuit connected to a computer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700"/>
                        <a:t>To write a program that includes count-controlled loops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700"/>
                        <a:t>To explain that a loop can stop when a condition is met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700"/>
                        <a:t>To explain that a loop can be used to repeatedly check whether a condition has been met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700"/>
                        <a:t>To design a physical project that includes selection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700"/>
                        <a:t>To create a program that controls a physical computing project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45725" marB="45725" marR="91450" marL="91450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200" u="none" cap="none" strike="noStrike"/>
                        <a:t>Key Vocabulary:</a:t>
                      </a:r>
                      <a:endParaRPr sz="22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200"/>
                        <a:t>Control: </a:t>
                      </a:r>
                      <a:r>
                        <a:rPr lang="en-GB" sz="1500">
                          <a:solidFill>
                            <a:srgbClr val="040C2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controls and monitors communications between the hardware</a:t>
                      </a:r>
                      <a:r>
                        <a:rPr lang="en-GB" sz="1500">
                          <a:solidFill>
                            <a:srgbClr val="202124"/>
                          </a:solidFill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. </a:t>
                      </a:r>
                      <a:r>
                        <a:rPr lang="en-GB" sz="1500">
                          <a:solidFill>
                            <a:srgbClr val="040C2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attached to the computer</a:t>
                      </a:r>
                      <a:endParaRPr sz="2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200"/>
                        <a:t>Program: </a:t>
                      </a:r>
                      <a:r>
                        <a:rPr lang="en-GB" sz="1500">
                          <a:solidFill>
                            <a:srgbClr val="040C2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 defined set of algorithms or processes that are completed in order to achieve a task</a:t>
                      </a:r>
                      <a:r>
                        <a:rPr lang="en-GB" sz="1500">
                          <a:solidFill>
                            <a:srgbClr val="202124"/>
                          </a:solidFill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  <a:endParaRPr sz="2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200"/>
                        <a:t>Count-controlled: </a:t>
                      </a:r>
                      <a:r>
                        <a:rPr lang="en-GB" sz="1500">
                          <a:solidFill>
                            <a:srgbClr val="202124"/>
                          </a:solidFill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GB" sz="1500">
                          <a:solidFill>
                            <a:srgbClr val="040C2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used when the number of iterations to occur is already known</a:t>
                      </a:r>
                      <a:endParaRPr sz="2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200"/>
                        <a:t>Loops: </a:t>
                      </a:r>
                      <a:r>
                        <a:rPr lang="en-GB" sz="1500">
                          <a:solidFill>
                            <a:srgbClr val="040C2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 command used to repeat a part of code until the desired process is complete</a:t>
                      </a:r>
                      <a:endParaRPr sz="22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753" y="194204"/>
            <a:ext cx="2181225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2455975" y="53700"/>
            <a:ext cx="95835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n-GB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Computing</a:t>
            </a:r>
            <a:r>
              <a:rPr b="1" i="0" lang="en-GB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Unit 3- </a:t>
            </a:r>
            <a:r>
              <a:rPr b="1" lang="en-GB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Selection in Physical Computing</a:t>
            </a:r>
            <a:endParaRPr b="1" sz="2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2023-07-25T19:22:16Z</dcterms:created>
  <dc:creator>Gemma Wright</dc:creator>
</cp:coreProperties>
</file>