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jbuJsnCOnulDO2P3AxeJpMFYD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FD0E09C-5201-4ECC-9DBF-119D1D13A38E}">
  <a:tblStyle styleId="{6FD0E09C-5201-4ECC-9DBF-119D1D13A38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{6FD0E09C-5201-4ECC-9DBF-119D1D13A38E}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0069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the features of an effective video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which devices to use to capture video</a:t>
                      </a:r>
                      <a:endParaRPr sz="1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</a:t>
                      </a:r>
                      <a:r>
                        <a:rPr lang="en-GB"/>
                        <a:t>that video is moving pictures that may incorporate audio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5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what makes a video effective and know which devices can record video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capture video using a range of techniques.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create a storyboard.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identify that video can be improved through reshooting and editing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evaluate the choices made when making and sharing a video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You will have made a video of your own.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Video-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picture part of television.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Record-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copy by use of a mechanical or electronic device for later hearing or viewing.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Techniques-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particular method or way of doing or performing something.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Reshooting- to redo a part in order to improve.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Unit 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2 -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production</a:t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7450" y="4336918"/>
            <a:ext cx="2181225" cy="1454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