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wtrO8FIeDtxOgn8bBedQgdCcb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2196BDB-2052-47CC-B831-51550DE8046D}">
  <a:tblStyle styleId="{12196BDB-2052-47CC-B831-51550DE8046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{12196BDB-2052-47CC-B831-51550DE8046D}</a:tableStyleId>
              </a:tblPr>
              <a:tblGrid>
                <a:gridCol w="1340075"/>
                <a:gridCol w="1631725"/>
                <a:gridCol w="2490525"/>
                <a:gridCol w="2748200"/>
                <a:gridCol w="3676675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3392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To know about the life and work of David Hockney.</a:t>
                      </a:r>
                      <a:endParaRPr sz="1700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To use different techniques and develop their own style of drawing (line, tone, pattern, texture)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To explain what works well in their work and why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To know how to create a perspective drawing.</a:t>
                      </a:r>
                      <a:endParaRPr sz="2100" u="none" cap="none" strike="noStrike"/>
                    </a:p>
                  </a:txBody>
                  <a:tcPr marT="45725" marB="45725" marR="91450" marL="91450"/>
                </a:tc>
              </a:tr>
              <a:tr h="4627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23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23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/>
                        <a:t>Lesson 5</a:t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/>
                        <a:t>End point</a:t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300"/>
                        <a:t>To know about the life and works of David Hockney.</a:t>
                      </a:r>
                      <a:endParaRPr sz="2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300"/>
                        <a:t>To develop my line drawing skills.</a:t>
                      </a:r>
                      <a:endParaRPr sz="2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300"/>
                        <a:t>To draw out my final piece</a:t>
                      </a:r>
                      <a:endParaRPr sz="2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300"/>
                        <a:t>To colour my final piece</a:t>
                      </a:r>
                      <a:endParaRPr sz="2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500"/>
                        <a:t>To evaluate my final piece.</a:t>
                      </a:r>
                      <a:endParaRPr sz="25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5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To evaluate a perspective drawing in the style of David Hockney, that includes a range of line styles. </a:t>
                      </a:r>
                      <a:endParaRPr sz="3600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100"/>
                        <a:t>Line: In terms of art, line is considered "a moving dot".</a:t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100"/>
                        <a:t>Tone: the relative lightness or darkness of a colour.</a:t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100"/>
                        <a:t>Pattern: a design in which lines, shapes, forms or colours are repeated.</a:t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100"/>
                        <a:t>Texture: texture invokes the visual 'feeling' the piece gives off.</a:t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100"/>
                        <a:t>Perspective: the representation of three-dimensional objects or spaces in two dimensional artworks</a:t>
                      </a:r>
                      <a:endParaRPr sz="23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Art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5-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Drawing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